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2" r:id="rId4"/>
  </p:sldMasterIdLst>
  <p:notesMasterIdLst>
    <p:notesMasterId r:id="rId21"/>
  </p:notesMasterIdLst>
  <p:handoutMasterIdLst>
    <p:handoutMasterId r:id="rId22"/>
  </p:handoutMasterIdLst>
  <p:sldIdLst>
    <p:sldId id="262" r:id="rId5"/>
    <p:sldId id="265" r:id="rId6"/>
    <p:sldId id="259" r:id="rId7"/>
    <p:sldId id="277" r:id="rId8"/>
    <p:sldId id="261" r:id="rId9"/>
    <p:sldId id="268" r:id="rId10"/>
    <p:sldId id="269" r:id="rId11"/>
    <p:sldId id="276" r:id="rId12"/>
    <p:sldId id="270" r:id="rId13"/>
    <p:sldId id="271" r:id="rId14"/>
    <p:sldId id="278" r:id="rId15"/>
    <p:sldId id="272" r:id="rId16"/>
    <p:sldId id="273" r:id="rId17"/>
    <p:sldId id="274" r:id="rId18"/>
    <p:sldId id="275" r:id="rId19"/>
    <p:sldId id="26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CE3BE1-696A-B8FE-14F5-8102399D434A}" v="2" dt="2024-10-17T18:58:43.166"/>
    <p1510:client id="{AB793DD0-6BE3-0018-8684-3C14E5B9AEBB}" v="155" dt="2024-10-16T18:13:51.911"/>
    <p1510:client id="{C138B526-43E3-049F-9AA0-11CD84625B8C}" v="22" dt="2024-10-16T18:45:01.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87"/>
  </p:normalViewPr>
  <p:slideViewPr>
    <p:cSldViewPr snapToGrid="0" snapToObjects="1">
      <p:cViewPr varScale="1">
        <p:scale>
          <a:sx n="67" d="100"/>
          <a:sy n="67" d="100"/>
        </p:scale>
        <p:origin x="644" y="52"/>
      </p:cViewPr>
      <p:guideLst/>
    </p:cSldViewPr>
  </p:slideViewPr>
  <p:notesTextViewPr>
    <p:cViewPr>
      <p:scale>
        <a:sx n="1" d="1"/>
        <a:sy n="1" d="1"/>
      </p:scale>
      <p:origin x="0" y="0"/>
    </p:cViewPr>
  </p:notesTextViewPr>
  <p:notesViewPr>
    <p:cSldViewPr snapToGrid="0" snapToObjects="1">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Hendricks" userId="S::hendrics@osceola.k12.fl.us::67e2f756-7854-456a-891e-03f490b5572b" providerId="AD" clId="Web-{80F95949-7865-2B82-3F4B-CE15FD0C0E44}"/>
    <pc:docChg chg="modSld">
      <pc:chgData name="Sarah Hendricks" userId="S::hendrics@osceola.k12.fl.us::67e2f756-7854-456a-891e-03f490b5572b" providerId="AD" clId="Web-{80F95949-7865-2B82-3F4B-CE15FD0C0E44}" dt="2024-10-15T12:49:43.798" v="514" actId="20577"/>
      <pc:docMkLst>
        <pc:docMk/>
      </pc:docMkLst>
      <pc:sldChg chg="addSp delSp modSp">
        <pc:chgData name="Sarah Hendricks" userId="S::hendrics@osceola.k12.fl.us::67e2f756-7854-456a-891e-03f490b5572b" providerId="AD" clId="Web-{80F95949-7865-2B82-3F4B-CE15FD0C0E44}" dt="2024-10-15T12:49:43.798" v="514" actId="20577"/>
        <pc:sldMkLst>
          <pc:docMk/>
          <pc:sldMk cId="2138883519" sldId="273"/>
        </pc:sldMkLst>
        <pc:spChg chg="mod">
          <ac:chgData name="Sarah Hendricks" userId="S::hendrics@osceola.k12.fl.us::67e2f756-7854-456a-891e-03f490b5572b" providerId="AD" clId="Web-{80F95949-7865-2B82-3F4B-CE15FD0C0E44}" dt="2024-10-15T12:34:38.932" v="75" actId="1076"/>
          <ac:spMkLst>
            <pc:docMk/>
            <pc:sldMk cId="2138883519" sldId="273"/>
            <ac:spMk id="2" creationId="{CF65F0D9-6A08-0C11-F063-060E870F4BA1}"/>
          </ac:spMkLst>
        </pc:spChg>
        <pc:spChg chg="mod">
          <ac:chgData name="Sarah Hendricks" userId="S::hendrics@osceola.k12.fl.us::67e2f756-7854-456a-891e-03f490b5572b" providerId="AD" clId="Web-{80F95949-7865-2B82-3F4B-CE15FD0C0E44}" dt="2024-10-15T12:41:54.841" v="290" actId="14100"/>
          <ac:spMkLst>
            <pc:docMk/>
            <pc:sldMk cId="2138883519" sldId="273"/>
            <ac:spMk id="3" creationId="{8AE1913B-3C39-5D38-36DD-C40EEB2B4C2E}"/>
          </ac:spMkLst>
        </pc:spChg>
        <pc:spChg chg="add del">
          <ac:chgData name="Sarah Hendricks" userId="S::hendrics@osceola.k12.fl.us::67e2f756-7854-456a-891e-03f490b5572b" providerId="AD" clId="Web-{80F95949-7865-2B82-3F4B-CE15FD0C0E44}" dt="2024-10-15T12:32:21.332" v="11"/>
          <ac:spMkLst>
            <pc:docMk/>
            <pc:sldMk cId="2138883519" sldId="273"/>
            <ac:spMk id="4" creationId="{8942697E-0337-C9CD-28CA-66E45DB7E4AE}"/>
          </ac:spMkLst>
        </pc:spChg>
        <pc:spChg chg="add mod">
          <ac:chgData name="Sarah Hendricks" userId="S::hendrics@osceola.k12.fl.us::67e2f756-7854-456a-891e-03f490b5572b" providerId="AD" clId="Web-{80F95949-7865-2B82-3F4B-CE15FD0C0E44}" dt="2024-10-15T12:44:35.363" v="384" actId="14100"/>
          <ac:spMkLst>
            <pc:docMk/>
            <pc:sldMk cId="2138883519" sldId="273"/>
            <ac:spMk id="5" creationId="{35686106-6EA8-220C-94A7-52907CCFB6A8}"/>
          </ac:spMkLst>
        </pc:spChg>
        <pc:spChg chg="add mod">
          <ac:chgData name="Sarah Hendricks" userId="S::hendrics@osceola.k12.fl.us::67e2f756-7854-456a-891e-03f490b5572b" providerId="AD" clId="Web-{80F95949-7865-2B82-3F4B-CE15FD0C0E44}" dt="2024-10-15T12:45:03.661" v="388" actId="1076"/>
          <ac:spMkLst>
            <pc:docMk/>
            <pc:sldMk cId="2138883519" sldId="273"/>
            <ac:spMk id="6" creationId="{A6028CC3-533B-2FDD-C7CC-D322920D07CD}"/>
          </ac:spMkLst>
        </pc:spChg>
        <pc:spChg chg="add mod">
          <ac:chgData name="Sarah Hendricks" userId="S::hendrics@osceola.k12.fl.us::67e2f756-7854-456a-891e-03f490b5572b" providerId="AD" clId="Web-{80F95949-7865-2B82-3F4B-CE15FD0C0E44}" dt="2024-10-15T12:49:43.798" v="514" actId="20577"/>
          <ac:spMkLst>
            <pc:docMk/>
            <pc:sldMk cId="2138883519" sldId="273"/>
            <ac:spMk id="7" creationId="{5059852C-1F26-B78A-B2B6-1BB16FB68155}"/>
          </ac:spMkLst>
        </pc:spChg>
      </pc:sldChg>
    </pc:docChg>
  </pc:docChgLst>
  <pc:docChgLst>
    <pc:chgData name="Crystal Farrell" userId="S::farrellc@osceola.k12.fl.us::0bee4bdf-f503-4fc7-9d10-ae29aefb0b8b" providerId="AD" clId="Web-{C138B526-43E3-049F-9AA0-11CD84625B8C}"/>
    <pc:docChg chg="modSld sldOrd">
      <pc:chgData name="Crystal Farrell" userId="S::farrellc@osceola.k12.fl.us::0bee4bdf-f503-4fc7-9d10-ae29aefb0b8b" providerId="AD" clId="Web-{C138B526-43E3-049F-9AA0-11CD84625B8C}" dt="2024-10-16T18:45:01.555" v="19"/>
      <pc:docMkLst>
        <pc:docMk/>
      </pc:docMkLst>
      <pc:sldChg chg="delSp modSp">
        <pc:chgData name="Crystal Farrell" userId="S::farrellc@osceola.k12.fl.us::0bee4bdf-f503-4fc7-9d10-ae29aefb0b8b" providerId="AD" clId="Web-{C138B526-43E3-049F-9AA0-11CD84625B8C}" dt="2024-10-16T18:44:19.257" v="18"/>
        <pc:sldMkLst>
          <pc:docMk/>
          <pc:sldMk cId="2138883519" sldId="273"/>
        </pc:sldMkLst>
        <pc:spChg chg="mod">
          <ac:chgData name="Crystal Farrell" userId="S::farrellc@osceola.k12.fl.us::0bee4bdf-f503-4fc7-9d10-ae29aefb0b8b" providerId="AD" clId="Web-{C138B526-43E3-049F-9AA0-11CD84625B8C}" dt="2024-10-16T18:44:06.116" v="12" actId="20577"/>
          <ac:spMkLst>
            <pc:docMk/>
            <pc:sldMk cId="2138883519" sldId="273"/>
            <ac:spMk id="2" creationId="{CF65F0D9-6A08-0C11-F063-060E870F4BA1}"/>
          </ac:spMkLst>
        </pc:spChg>
        <pc:spChg chg="del mod">
          <ac:chgData name="Crystal Farrell" userId="S::farrellc@osceola.k12.fl.us::0bee4bdf-f503-4fc7-9d10-ae29aefb0b8b" providerId="AD" clId="Web-{C138B526-43E3-049F-9AA0-11CD84625B8C}" dt="2024-10-16T18:44:12.991" v="15"/>
          <ac:spMkLst>
            <pc:docMk/>
            <pc:sldMk cId="2138883519" sldId="273"/>
            <ac:spMk id="5" creationId="{35686106-6EA8-220C-94A7-52907CCFB6A8}"/>
          </ac:spMkLst>
        </pc:spChg>
        <pc:spChg chg="del mod">
          <ac:chgData name="Crystal Farrell" userId="S::farrellc@osceola.k12.fl.us::0bee4bdf-f503-4fc7-9d10-ae29aefb0b8b" providerId="AD" clId="Web-{C138B526-43E3-049F-9AA0-11CD84625B8C}" dt="2024-10-16T18:44:19.257" v="18"/>
          <ac:spMkLst>
            <pc:docMk/>
            <pc:sldMk cId="2138883519" sldId="273"/>
            <ac:spMk id="7" creationId="{5059852C-1F26-B78A-B2B6-1BB16FB68155}"/>
          </ac:spMkLst>
        </pc:spChg>
      </pc:sldChg>
      <pc:sldChg chg="ord">
        <pc:chgData name="Crystal Farrell" userId="S::farrellc@osceola.k12.fl.us::0bee4bdf-f503-4fc7-9d10-ae29aefb0b8b" providerId="AD" clId="Web-{C138B526-43E3-049F-9AA0-11CD84625B8C}" dt="2024-10-16T18:42:54.567" v="0"/>
        <pc:sldMkLst>
          <pc:docMk/>
          <pc:sldMk cId="2652724603" sldId="277"/>
        </pc:sldMkLst>
      </pc:sldChg>
      <pc:sldChg chg="ord">
        <pc:chgData name="Crystal Farrell" userId="S::farrellc@osceola.k12.fl.us::0bee4bdf-f503-4fc7-9d10-ae29aefb0b8b" providerId="AD" clId="Web-{C138B526-43E3-049F-9AA0-11CD84625B8C}" dt="2024-10-16T18:45:01.555" v="19"/>
        <pc:sldMkLst>
          <pc:docMk/>
          <pc:sldMk cId="1350245848" sldId="278"/>
        </pc:sldMkLst>
      </pc:sldChg>
    </pc:docChg>
  </pc:docChgLst>
  <pc:docChgLst>
    <pc:chgData name="Crystal Farrell" userId="S::farrellc@osceola.k12.fl.us::0bee4bdf-f503-4fc7-9d10-ae29aefb0b8b" providerId="AD" clId="Web-{AADEFD48-B851-7CF6-0919-C5180DA4805A}"/>
    <pc:docChg chg="modSld">
      <pc:chgData name="Crystal Farrell" userId="S::farrellc@osceola.k12.fl.us::0bee4bdf-f503-4fc7-9d10-ae29aefb0b8b" providerId="AD" clId="Web-{AADEFD48-B851-7CF6-0919-C5180DA4805A}" dt="2024-10-15T18:47:59.757" v="650" actId="20577"/>
      <pc:docMkLst>
        <pc:docMk/>
      </pc:docMkLst>
      <pc:sldChg chg="modSp">
        <pc:chgData name="Crystal Farrell" userId="S::farrellc@osceola.k12.fl.us::0bee4bdf-f503-4fc7-9d10-ae29aefb0b8b" providerId="AD" clId="Web-{AADEFD48-B851-7CF6-0919-C5180DA4805A}" dt="2024-10-15T18:47:59.757" v="650" actId="20577"/>
        <pc:sldMkLst>
          <pc:docMk/>
          <pc:sldMk cId="1414933892" sldId="259"/>
        </pc:sldMkLst>
        <pc:spChg chg="mod">
          <ac:chgData name="Crystal Farrell" userId="S::farrellc@osceola.k12.fl.us::0bee4bdf-f503-4fc7-9d10-ae29aefb0b8b" providerId="AD" clId="Web-{AADEFD48-B851-7CF6-0919-C5180DA4805A}" dt="2024-10-15T18:47:59.757" v="650" actId="20577"/>
          <ac:spMkLst>
            <pc:docMk/>
            <pc:sldMk cId="1414933892" sldId="259"/>
            <ac:spMk id="4" creationId="{8FE0856F-ED0D-B775-17D6-351434C02522}"/>
          </ac:spMkLst>
        </pc:spChg>
      </pc:sldChg>
      <pc:sldChg chg="modSp">
        <pc:chgData name="Crystal Farrell" userId="S::farrellc@osceola.k12.fl.us::0bee4bdf-f503-4fc7-9d10-ae29aefb0b8b" providerId="AD" clId="Web-{AADEFD48-B851-7CF6-0919-C5180DA4805A}" dt="2024-10-15T18:34:52.499" v="494" actId="20577"/>
        <pc:sldMkLst>
          <pc:docMk/>
          <pc:sldMk cId="2706815994" sldId="261"/>
        </pc:sldMkLst>
        <pc:spChg chg="mod">
          <ac:chgData name="Crystal Farrell" userId="S::farrellc@osceola.k12.fl.us::0bee4bdf-f503-4fc7-9d10-ae29aefb0b8b" providerId="AD" clId="Web-{AADEFD48-B851-7CF6-0919-C5180DA4805A}" dt="2024-10-15T18:34:52.499" v="494" actId="20577"/>
          <ac:spMkLst>
            <pc:docMk/>
            <pc:sldMk cId="2706815994" sldId="261"/>
            <ac:spMk id="2" creationId="{BA84F96F-B0BE-4E84-A401-8F8438058CAB}"/>
          </ac:spMkLst>
        </pc:spChg>
        <pc:graphicFrameChg chg="modGraphic">
          <ac:chgData name="Crystal Farrell" userId="S::farrellc@osceola.k12.fl.us::0bee4bdf-f503-4fc7-9d10-ae29aefb0b8b" providerId="AD" clId="Web-{AADEFD48-B851-7CF6-0919-C5180DA4805A}" dt="2024-10-15T18:20:01.316" v="237" actId="20577"/>
          <ac:graphicFrameMkLst>
            <pc:docMk/>
            <pc:sldMk cId="2706815994" sldId="261"/>
            <ac:graphicFrameMk id="5" creationId="{2B828A48-3EC3-4EF9-8697-5D2A44F3F052}"/>
          </ac:graphicFrameMkLst>
        </pc:graphicFrameChg>
      </pc:sldChg>
      <pc:sldChg chg="modSp">
        <pc:chgData name="Crystal Farrell" userId="S::farrellc@osceola.k12.fl.us::0bee4bdf-f503-4fc7-9d10-ae29aefb0b8b" providerId="AD" clId="Web-{AADEFD48-B851-7CF6-0919-C5180DA4805A}" dt="2024-10-15T18:15:08.166" v="26" actId="20577"/>
        <pc:sldMkLst>
          <pc:docMk/>
          <pc:sldMk cId="814101911" sldId="262"/>
        </pc:sldMkLst>
        <pc:spChg chg="mod">
          <ac:chgData name="Crystal Farrell" userId="S::farrellc@osceola.k12.fl.us::0bee4bdf-f503-4fc7-9d10-ae29aefb0b8b" providerId="AD" clId="Web-{AADEFD48-B851-7CF6-0919-C5180DA4805A}" dt="2024-10-15T18:15:08.166" v="26" actId="20577"/>
          <ac:spMkLst>
            <pc:docMk/>
            <pc:sldMk cId="814101911" sldId="262"/>
            <ac:spMk id="2" creationId="{74080833-6B30-404E-B0FA-39D7DC4B1616}"/>
          </ac:spMkLst>
        </pc:spChg>
      </pc:sldChg>
      <pc:sldChg chg="modSp">
        <pc:chgData name="Crystal Farrell" userId="S::farrellc@osceola.k12.fl.us::0bee4bdf-f503-4fc7-9d10-ae29aefb0b8b" providerId="AD" clId="Web-{AADEFD48-B851-7CF6-0919-C5180DA4805A}" dt="2024-10-15T18:16:53.826" v="75" actId="20577"/>
        <pc:sldMkLst>
          <pc:docMk/>
          <pc:sldMk cId="270140987" sldId="265"/>
        </pc:sldMkLst>
        <pc:graphicFrameChg chg="modGraphic">
          <ac:chgData name="Crystal Farrell" userId="S::farrellc@osceola.k12.fl.us::0bee4bdf-f503-4fc7-9d10-ae29aefb0b8b" providerId="AD" clId="Web-{AADEFD48-B851-7CF6-0919-C5180DA4805A}" dt="2024-10-15T18:16:53.826" v="75" actId="20577"/>
          <ac:graphicFrameMkLst>
            <pc:docMk/>
            <pc:sldMk cId="270140987" sldId="265"/>
            <ac:graphicFrameMk id="24" creationId="{1E8F1206-26E1-9E44-A1A9-B061CF0EEA5A}"/>
          </ac:graphicFrameMkLst>
        </pc:graphicFrameChg>
      </pc:sldChg>
      <pc:sldChg chg="modSp">
        <pc:chgData name="Crystal Farrell" userId="S::farrellc@osceola.k12.fl.us::0bee4bdf-f503-4fc7-9d10-ae29aefb0b8b" providerId="AD" clId="Web-{AADEFD48-B851-7CF6-0919-C5180DA4805A}" dt="2024-10-15T18:21:13.990" v="273" actId="20577"/>
        <pc:sldMkLst>
          <pc:docMk/>
          <pc:sldMk cId="1994698806" sldId="268"/>
        </pc:sldMkLst>
        <pc:spChg chg="mod">
          <ac:chgData name="Crystal Farrell" userId="S::farrellc@osceola.k12.fl.us::0bee4bdf-f503-4fc7-9d10-ae29aefb0b8b" providerId="AD" clId="Web-{AADEFD48-B851-7CF6-0919-C5180DA4805A}" dt="2024-10-15T18:21:13.990" v="273" actId="20577"/>
          <ac:spMkLst>
            <pc:docMk/>
            <pc:sldMk cId="1994698806" sldId="268"/>
            <ac:spMk id="2" creationId="{CEDAE9BD-4429-F7FC-67B9-6E1ED80DF8E2}"/>
          </ac:spMkLst>
        </pc:spChg>
      </pc:sldChg>
      <pc:sldChg chg="modSp">
        <pc:chgData name="Crystal Farrell" userId="S::farrellc@osceola.k12.fl.us::0bee4bdf-f503-4fc7-9d10-ae29aefb0b8b" providerId="AD" clId="Web-{AADEFD48-B851-7CF6-0919-C5180DA4805A}" dt="2024-10-15T18:21:57.413" v="282" actId="20577"/>
        <pc:sldMkLst>
          <pc:docMk/>
          <pc:sldMk cId="899497613" sldId="269"/>
        </pc:sldMkLst>
        <pc:spChg chg="mod">
          <ac:chgData name="Crystal Farrell" userId="S::farrellc@osceola.k12.fl.us::0bee4bdf-f503-4fc7-9d10-ae29aefb0b8b" providerId="AD" clId="Web-{AADEFD48-B851-7CF6-0919-C5180DA4805A}" dt="2024-10-15T18:21:57.413" v="282" actId="20577"/>
          <ac:spMkLst>
            <pc:docMk/>
            <pc:sldMk cId="899497613" sldId="269"/>
            <ac:spMk id="2" creationId="{28E61E28-43D8-AA3D-BF28-E8816A57938B}"/>
          </ac:spMkLst>
        </pc:spChg>
        <pc:picChg chg="mod">
          <ac:chgData name="Crystal Farrell" userId="S::farrellc@osceola.k12.fl.us::0bee4bdf-f503-4fc7-9d10-ae29aefb0b8b" providerId="AD" clId="Web-{AADEFD48-B851-7CF6-0919-C5180DA4805A}" dt="2024-10-15T18:21:26.787" v="277" actId="14100"/>
          <ac:picMkLst>
            <pc:docMk/>
            <pc:sldMk cId="899497613" sldId="269"/>
            <ac:picMk id="6" creationId="{483622CC-AEBB-783E-F87F-057F115973AB}"/>
          </ac:picMkLst>
        </pc:picChg>
        <pc:picChg chg="mod">
          <ac:chgData name="Crystal Farrell" userId="S::farrellc@osceola.k12.fl.us::0bee4bdf-f503-4fc7-9d10-ae29aefb0b8b" providerId="AD" clId="Web-{AADEFD48-B851-7CF6-0919-C5180DA4805A}" dt="2024-10-15T18:21:32.115" v="278" actId="14100"/>
          <ac:picMkLst>
            <pc:docMk/>
            <pc:sldMk cId="899497613" sldId="269"/>
            <ac:picMk id="8" creationId="{D9E708E7-F9E5-C2CD-919E-7246F2D97756}"/>
          </ac:picMkLst>
        </pc:picChg>
      </pc:sldChg>
      <pc:sldChg chg="modSp">
        <pc:chgData name="Crystal Farrell" userId="S::farrellc@osceola.k12.fl.us::0bee4bdf-f503-4fc7-9d10-ae29aefb0b8b" providerId="AD" clId="Web-{AADEFD48-B851-7CF6-0919-C5180DA4805A}" dt="2024-10-15T18:22:22.820" v="307" actId="20577"/>
        <pc:sldMkLst>
          <pc:docMk/>
          <pc:sldMk cId="2923226557" sldId="270"/>
        </pc:sldMkLst>
        <pc:spChg chg="mod">
          <ac:chgData name="Crystal Farrell" userId="S::farrellc@osceola.k12.fl.us::0bee4bdf-f503-4fc7-9d10-ae29aefb0b8b" providerId="AD" clId="Web-{AADEFD48-B851-7CF6-0919-C5180DA4805A}" dt="2024-10-15T18:22:22.820" v="307" actId="20577"/>
          <ac:spMkLst>
            <pc:docMk/>
            <pc:sldMk cId="2923226557" sldId="270"/>
            <ac:spMk id="4" creationId="{DC46801B-19BA-F6A6-6101-55BC0402307C}"/>
          </ac:spMkLst>
        </pc:spChg>
      </pc:sldChg>
      <pc:sldChg chg="modSp">
        <pc:chgData name="Crystal Farrell" userId="S::farrellc@osceola.k12.fl.us::0bee4bdf-f503-4fc7-9d10-ae29aefb0b8b" providerId="AD" clId="Web-{AADEFD48-B851-7CF6-0919-C5180DA4805A}" dt="2024-10-15T18:40:46.759" v="528" actId="20577"/>
        <pc:sldMkLst>
          <pc:docMk/>
          <pc:sldMk cId="1622479162" sldId="272"/>
        </pc:sldMkLst>
        <pc:spChg chg="mod">
          <ac:chgData name="Crystal Farrell" userId="S::farrellc@osceola.k12.fl.us::0bee4bdf-f503-4fc7-9d10-ae29aefb0b8b" providerId="AD" clId="Web-{AADEFD48-B851-7CF6-0919-C5180DA4805A}" dt="2024-10-15T18:40:46.759" v="528" actId="20577"/>
          <ac:spMkLst>
            <pc:docMk/>
            <pc:sldMk cId="1622479162" sldId="272"/>
            <ac:spMk id="3" creationId="{46668DDB-E3B9-9C64-39AB-828755057250}"/>
          </ac:spMkLst>
        </pc:spChg>
      </pc:sldChg>
      <pc:sldChg chg="modSp">
        <pc:chgData name="Crystal Farrell" userId="S::farrellc@osceola.k12.fl.us::0bee4bdf-f503-4fc7-9d10-ae29aefb0b8b" providerId="AD" clId="Web-{AADEFD48-B851-7CF6-0919-C5180DA4805A}" dt="2024-10-15T18:41:51.558" v="585" actId="20577"/>
        <pc:sldMkLst>
          <pc:docMk/>
          <pc:sldMk cId="3250890961" sldId="274"/>
        </pc:sldMkLst>
        <pc:spChg chg="mod">
          <ac:chgData name="Crystal Farrell" userId="S::farrellc@osceola.k12.fl.us::0bee4bdf-f503-4fc7-9d10-ae29aefb0b8b" providerId="AD" clId="Web-{AADEFD48-B851-7CF6-0919-C5180DA4805A}" dt="2024-10-15T18:41:51.558" v="585" actId="20577"/>
          <ac:spMkLst>
            <pc:docMk/>
            <pc:sldMk cId="3250890961" sldId="274"/>
            <ac:spMk id="3" creationId="{206BBE65-6FBC-5B6E-773D-D6D91311A948}"/>
          </ac:spMkLst>
        </pc:spChg>
      </pc:sldChg>
      <pc:sldChg chg="modSp">
        <pc:chgData name="Crystal Farrell" userId="S::farrellc@osceola.k12.fl.us::0bee4bdf-f503-4fc7-9d10-ae29aefb0b8b" providerId="AD" clId="Web-{AADEFD48-B851-7CF6-0919-C5180DA4805A}" dt="2024-10-15T18:29:44.614" v="395" actId="20577"/>
        <pc:sldMkLst>
          <pc:docMk/>
          <pc:sldMk cId="1958420228" sldId="275"/>
        </pc:sldMkLst>
        <pc:spChg chg="mod">
          <ac:chgData name="Crystal Farrell" userId="S::farrellc@osceola.k12.fl.us::0bee4bdf-f503-4fc7-9d10-ae29aefb0b8b" providerId="AD" clId="Web-{AADEFD48-B851-7CF6-0919-C5180DA4805A}" dt="2024-10-15T18:29:44.614" v="395" actId="20577"/>
          <ac:spMkLst>
            <pc:docMk/>
            <pc:sldMk cId="1958420228" sldId="275"/>
            <ac:spMk id="3" creationId="{68BD63EB-39E8-234D-641D-BC06268B6821}"/>
          </ac:spMkLst>
        </pc:spChg>
      </pc:sldChg>
    </pc:docChg>
  </pc:docChgLst>
  <pc:docChgLst>
    <pc:chgData name="Sarah Hendricks" userId="67e2f756-7854-456a-891e-03f490b5572b" providerId="ADAL" clId="{41958586-A8C4-4BD4-97C6-B618B6309DE1}"/>
    <pc:docChg chg="undo custSel addSld modSld">
      <pc:chgData name="Sarah Hendricks" userId="67e2f756-7854-456a-891e-03f490b5572b" providerId="ADAL" clId="{41958586-A8C4-4BD4-97C6-B618B6309DE1}" dt="2024-10-14T16:51:38.736" v="2911" actId="403"/>
      <pc:docMkLst>
        <pc:docMk/>
      </pc:docMkLst>
      <pc:sldChg chg="modSp mod modTransition">
        <pc:chgData name="Sarah Hendricks" userId="67e2f756-7854-456a-891e-03f490b5572b" providerId="ADAL" clId="{41958586-A8C4-4BD4-97C6-B618B6309DE1}" dt="2024-10-14T16:51:15.610" v="2907" actId="403"/>
        <pc:sldMkLst>
          <pc:docMk/>
          <pc:sldMk cId="1414933892" sldId="259"/>
        </pc:sldMkLst>
        <pc:spChg chg="mod">
          <ac:chgData name="Sarah Hendricks" userId="67e2f756-7854-456a-891e-03f490b5572b" providerId="ADAL" clId="{41958586-A8C4-4BD4-97C6-B618B6309DE1}" dt="2024-10-14T16:51:15.610" v="2907" actId="403"/>
          <ac:spMkLst>
            <pc:docMk/>
            <pc:sldMk cId="1414933892" sldId="259"/>
            <ac:spMk id="4" creationId="{8FE0856F-ED0D-B775-17D6-351434C02522}"/>
          </ac:spMkLst>
        </pc:spChg>
      </pc:sldChg>
      <pc:sldChg chg="modSp mod modTransition">
        <pc:chgData name="Sarah Hendricks" userId="67e2f756-7854-456a-891e-03f490b5572b" providerId="ADAL" clId="{41958586-A8C4-4BD4-97C6-B618B6309DE1}" dt="2024-10-14T14:25:53.072" v="338"/>
        <pc:sldMkLst>
          <pc:docMk/>
          <pc:sldMk cId="2706815994" sldId="261"/>
        </pc:sldMkLst>
        <pc:spChg chg="mod">
          <ac:chgData name="Sarah Hendricks" userId="67e2f756-7854-456a-891e-03f490b5572b" providerId="ADAL" clId="{41958586-A8C4-4BD4-97C6-B618B6309DE1}" dt="2024-10-14T14:24:00.749" v="196" actId="20577"/>
          <ac:spMkLst>
            <pc:docMk/>
            <pc:sldMk cId="2706815994" sldId="261"/>
            <ac:spMk id="2" creationId="{BA84F96F-B0BE-4E84-A401-8F8438058CAB}"/>
          </ac:spMkLst>
        </pc:spChg>
        <pc:graphicFrameChg chg="mod">
          <ac:chgData name="Sarah Hendricks" userId="67e2f756-7854-456a-891e-03f490b5572b" providerId="ADAL" clId="{41958586-A8C4-4BD4-97C6-B618B6309DE1}" dt="2024-10-14T14:25:10.556" v="337" actId="20577"/>
          <ac:graphicFrameMkLst>
            <pc:docMk/>
            <pc:sldMk cId="2706815994" sldId="261"/>
            <ac:graphicFrameMk id="5" creationId="{2B828A48-3EC3-4EF9-8697-5D2A44F3F052}"/>
          </ac:graphicFrameMkLst>
        </pc:graphicFrameChg>
      </pc:sldChg>
      <pc:sldChg chg="modSp mod">
        <pc:chgData name="Sarah Hendricks" userId="67e2f756-7854-456a-891e-03f490b5572b" providerId="ADAL" clId="{41958586-A8C4-4BD4-97C6-B618B6309DE1}" dt="2024-10-14T16:50:42.403" v="2905" actId="113"/>
        <pc:sldMkLst>
          <pc:docMk/>
          <pc:sldMk cId="538061945" sldId="267"/>
        </pc:sldMkLst>
        <pc:spChg chg="mod">
          <ac:chgData name="Sarah Hendricks" userId="67e2f756-7854-456a-891e-03f490b5572b" providerId="ADAL" clId="{41958586-A8C4-4BD4-97C6-B618B6309DE1}" dt="2024-10-14T16:50:42.403" v="2905" actId="113"/>
          <ac:spMkLst>
            <pc:docMk/>
            <pc:sldMk cId="538061945" sldId="267"/>
            <ac:spMk id="4" creationId="{D49C5163-C20C-4544-B7B1-4C17B8DBE161}"/>
          </ac:spMkLst>
        </pc:spChg>
      </pc:sldChg>
      <pc:sldChg chg="addSp delSp modSp new mod modTransition">
        <pc:chgData name="Sarah Hendricks" userId="67e2f756-7854-456a-891e-03f490b5572b" providerId="ADAL" clId="{41958586-A8C4-4BD4-97C6-B618B6309DE1}" dt="2024-10-14T16:51:30.345" v="2909" actId="403"/>
        <pc:sldMkLst>
          <pc:docMk/>
          <pc:sldMk cId="1994698806" sldId="268"/>
        </pc:sldMkLst>
        <pc:spChg chg="mod">
          <ac:chgData name="Sarah Hendricks" userId="67e2f756-7854-456a-891e-03f490b5572b" providerId="ADAL" clId="{41958586-A8C4-4BD4-97C6-B618B6309DE1}" dt="2024-10-14T16:51:30.345" v="2909" actId="403"/>
          <ac:spMkLst>
            <pc:docMk/>
            <pc:sldMk cId="1994698806" sldId="268"/>
            <ac:spMk id="2" creationId="{CEDAE9BD-4429-F7FC-67B9-6E1ED80DF8E2}"/>
          </ac:spMkLst>
        </pc:spChg>
        <pc:spChg chg="del">
          <ac:chgData name="Sarah Hendricks" userId="67e2f756-7854-456a-891e-03f490b5572b" providerId="ADAL" clId="{41958586-A8C4-4BD4-97C6-B618B6309DE1}" dt="2024-10-14T14:33:14.948" v="377" actId="931"/>
          <ac:spMkLst>
            <pc:docMk/>
            <pc:sldMk cId="1994698806" sldId="268"/>
            <ac:spMk id="3" creationId="{ABE73F37-6396-0407-4542-5A9D5646C2E0}"/>
          </ac:spMkLst>
        </pc:spChg>
        <pc:spChg chg="del">
          <ac:chgData name="Sarah Hendricks" userId="67e2f756-7854-456a-891e-03f490b5572b" providerId="ADAL" clId="{41958586-A8C4-4BD4-97C6-B618B6309DE1}" dt="2024-10-14T14:34:18.792" v="384" actId="931"/>
          <ac:spMkLst>
            <pc:docMk/>
            <pc:sldMk cId="1994698806" sldId="268"/>
            <ac:spMk id="4" creationId="{9C5BA7CE-093F-9653-B95B-1829BA629F43}"/>
          </ac:spMkLst>
        </pc:spChg>
        <pc:picChg chg="add mod">
          <ac:chgData name="Sarah Hendricks" userId="67e2f756-7854-456a-891e-03f490b5572b" providerId="ADAL" clId="{41958586-A8C4-4BD4-97C6-B618B6309DE1}" dt="2024-10-14T14:33:29.796" v="383" actId="962"/>
          <ac:picMkLst>
            <pc:docMk/>
            <pc:sldMk cId="1994698806" sldId="268"/>
            <ac:picMk id="6" creationId="{44F93AA8-0786-52FC-03D9-7DC63304BD63}"/>
          </ac:picMkLst>
        </pc:picChg>
        <pc:picChg chg="add mod">
          <ac:chgData name="Sarah Hendricks" userId="67e2f756-7854-456a-891e-03f490b5572b" providerId="ADAL" clId="{41958586-A8C4-4BD4-97C6-B618B6309DE1}" dt="2024-10-14T14:34:27.882" v="388" actId="14100"/>
          <ac:picMkLst>
            <pc:docMk/>
            <pc:sldMk cId="1994698806" sldId="268"/>
            <ac:picMk id="8" creationId="{01E92A7D-A8CB-9213-9934-BD014B94DB01}"/>
          </ac:picMkLst>
        </pc:picChg>
      </pc:sldChg>
      <pc:sldChg chg="addSp delSp modSp new mod modTransition">
        <pc:chgData name="Sarah Hendricks" userId="67e2f756-7854-456a-891e-03f490b5572b" providerId="ADAL" clId="{41958586-A8C4-4BD4-97C6-B618B6309DE1}" dt="2024-10-14T16:51:38.736" v="2911" actId="403"/>
        <pc:sldMkLst>
          <pc:docMk/>
          <pc:sldMk cId="899497613" sldId="269"/>
        </pc:sldMkLst>
        <pc:spChg chg="mod">
          <ac:chgData name="Sarah Hendricks" userId="67e2f756-7854-456a-891e-03f490b5572b" providerId="ADAL" clId="{41958586-A8C4-4BD4-97C6-B618B6309DE1}" dt="2024-10-14T16:51:38.736" v="2911" actId="403"/>
          <ac:spMkLst>
            <pc:docMk/>
            <pc:sldMk cId="899497613" sldId="269"/>
            <ac:spMk id="2" creationId="{28E61E28-43D8-AA3D-BF28-E8816A57938B}"/>
          </ac:spMkLst>
        </pc:spChg>
        <pc:spChg chg="del">
          <ac:chgData name="Sarah Hendricks" userId="67e2f756-7854-456a-891e-03f490b5572b" providerId="ADAL" clId="{41958586-A8C4-4BD4-97C6-B618B6309DE1}" dt="2024-10-14T14:36:29.611" v="429" actId="931"/>
          <ac:spMkLst>
            <pc:docMk/>
            <pc:sldMk cId="899497613" sldId="269"/>
            <ac:spMk id="3" creationId="{51DA228A-F6E2-77AA-968C-18FDC63B4035}"/>
          </ac:spMkLst>
        </pc:spChg>
        <pc:spChg chg="del">
          <ac:chgData name="Sarah Hendricks" userId="67e2f756-7854-456a-891e-03f490b5572b" providerId="ADAL" clId="{41958586-A8C4-4BD4-97C6-B618B6309DE1}" dt="2024-10-14T14:37:45.031" v="434" actId="931"/>
          <ac:spMkLst>
            <pc:docMk/>
            <pc:sldMk cId="899497613" sldId="269"/>
            <ac:spMk id="4" creationId="{9D0932D1-42CF-9B0D-4C5D-5E14D5165A19}"/>
          </ac:spMkLst>
        </pc:spChg>
        <pc:picChg chg="add mod">
          <ac:chgData name="Sarah Hendricks" userId="67e2f756-7854-456a-891e-03f490b5572b" providerId="ADAL" clId="{41958586-A8C4-4BD4-97C6-B618B6309DE1}" dt="2024-10-14T14:36:38.170" v="433" actId="14100"/>
          <ac:picMkLst>
            <pc:docMk/>
            <pc:sldMk cId="899497613" sldId="269"/>
            <ac:picMk id="6" creationId="{483622CC-AEBB-783E-F87F-057F115973AB}"/>
          </ac:picMkLst>
        </pc:picChg>
        <pc:picChg chg="add mod">
          <ac:chgData name="Sarah Hendricks" userId="67e2f756-7854-456a-891e-03f490b5572b" providerId="ADAL" clId="{41958586-A8C4-4BD4-97C6-B618B6309DE1}" dt="2024-10-14T14:37:52.914" v="440" actId="962"/>
          <ac:picMkLst>
            <pc:docMk/>
            <pc:sldMk cId="899497613" sldId="269"/>
            <ac:picMk id="8" creationId="{D9E708E7-F9E5-C2CD-919E-7246F2D97756}"/>
          </ac:picMkLst>
        </pc:picChg>
      </pc:sldChg>
      <pc:sldChg chg="addSp delSp modSp new mod modTransition">
        <pc:chgData name="Sarah Hendricks" userId="67e2f756-7854-456a-891e-03f490b5572b" providerId="ADAL" clId="{41958586-A8C4-4BD4-97C6-B618B6309DE1}" dt="2024-10-14T16:40:12.447" v="1960"/>
        <pc:sldMkLst>
          <pc:docMk/>
          <pc:sldMk cId="2923226557" sldId="270"/>
        </pc:sldMkLst>
        <pc:spChg chg="mod">
          <ac:chgData name="Sarah Hendricks" userId="67e2f756-7854-456a-891e-03f490b5572b" providerId="ADAL" clId="{41958586-A8C4-4BD4-97C6-B618B6309DE1}" dt="2024-10-14T14:39:23.621" v="484" actId="113"/>
          <ac:spMkLst>
            <pc:docMk/>
            <pc:sldMk cId="2923226557" sldId="270"/>
            <ac:spMk id="2" creationId="{85B73F5C-A48B-BE24-8C2A-16BF792E41ED}"/>
          </ac:spMkLst>
        </pc:spChg>
        <pc:spChg chg="del">
          <ac:chgData name="Sarah Hendricks" userId="67e2f756-7854-456a-891e-03f490b5572b" providerId="ADAL" clId="{41958586-A8C4-4BD4-97C6-B618B6309DE1}" dt="2024-10-14T14:51:19.939" v="602" actId="931"/>
          <ac:spMkLst>
            <pc:docMk/>
            <pc:sldMk cId="2923226557" sldId="270"/>
            <ac:spMk id="3" creationId="{5F1CABEE-5692-CA04-58F6-589A2F24D373}"/>
          </ac:spMkLst>
        </pc:spChg>
        <pc:spChg chg="mod">
          <ac:chgData name="Sarah Hendricks" userId="67e2f756-7854-456a-891e-03f490b5572b" providerId="ADAL" clId="{41958586-A8C4-4BD4-97C6-B618B6309DE1}" dt="2024-10-14T14:52:42.674" v="659" actId="20577"/>
          <ac:spMkLst>
            <pc:docMk/>
            <pc:sldMk cId="2923226557" sldId="270"/>
            <ac:spMk id="4" creationId="{DC46801B-19BA-F6A6-6101-55BC0402307C}"/>
          </ac:spMkLst>
        </pc:spChg>
        <pc:picChg chg="add mod">
          <ac:chgData name="Sarah Hendricks" userId="67e2f756-7854-456a-891e-03f490b5572b" providerId="ADAL" clId="{41958586-A8C4-4BD4-97C6-B618B6309DE1}" dt="2024-10-14T14:52:01.107" v="645" actId="14100"/>
          <ac:picMkLst>
            <pc:docMk/>
            <pc:sldMk cId="2923226557" sldId="270"/>
            <ac:picMk id="6" creationId="{E9FCA402-1041-AE70-D1BF-FF50C919B95D}"/>
          </ac:picMkLst>
        </pc:picChg>
      </pc:sldChg>
      <pc:sldChg chg="addSp delSp modSp new mod modTransition modClrScheme chgLayout">
        <pc:chgData name="Sarah Hendricks" userId="67e2f756-7854-456a-891e-03f490b5572b" providerId="ADAL" clId="{41958586-A8C4-4BD4-97C6-B618B6309DE1}" dt="2024-10-14T16:40:16.352" v="1961"/>
        <pc:sldMkLst>
          <pc:docMk/>
          <pc:sldMk cId="449802911" sldId="271"/>
        </pc:sldMkLst>
        <pc:spChg chg="mod ord">
          <ac:chgData name="Sarah Hendricks" userId="67e2f756-7854-456a-891e-03f490b5572b" providerId="ADAL" clId="{41958586-A8C4-4BD4-97C6-B618B6309DE1}" dt="2024-10-14T14:56:58.270" v="785" actId="27636"/>
          <ac:spMkLst>
            <pc:docMk/>
            <pc:sldMk cId="449802911" sldId="271"/>
            <ac:spMk id="2" creationId="{8A7810F4-EFDF-DBA1-3051-3E91D97CC704}"/>
          </ac:spMkLst>
        </pc:spChg>
        <pc:spChg chg="del">
          <ac:chgData name="Sarah Hendricks" userId="67e2f756-7854-456a-891e-03f490b5572b" providerId="ADAL" clId="{41958586-A8C4-4BD4-97C6-B618B6309DE1}" dt="2024-10-14T14:56:41.438" v="783" actId="931"/>
          <ac:spMkLst>
            <pc:docMk/>
            <pc:sldMk cId="449802911" sldId="271"/>
            <ac:spMk id="3" creationId="{674CF790-B147-BDBB-D680-18F4F01459BB}"/>
          </ac:spMkLst>
        </pc:spChg>
        <pc:spChg chg="mod ord">
          <ac:chgData name="Sarah Hendricks" userId="67e2f756-7854-456a-891e-03f490b5572b" providerId="ADAL" clId="{41958586-A8C4-4BD4-97C6-B618B6309DE1}" dt="2024-10-14T14:59:36.716" v="905" actId="1076"/>
          <ac:spMkLst>
            <pc:docMk/>
            <pc:sldMk cId="449802911" sldId="271"/>
            <ac:spMk id="4" creationId="{1B90F692-6107-B73A-CB15-2D057BFEF897}"/>
          </ac:spMkLst>
        </pc:spChg>
        <pc:spChg chg="add del mod ord">
          <ac:chgData name="Sarah Hendricks" userId="67e2f756-7854-456a-891e-03f490b5572b" providerId="ADAL" clId="{41958586-A8C4-4BD4-97C6-B618B6309DE1}" dt="2024-10-14T16:25:06.942" v="908" actId="1076"/>
          <ac:spMkLst>
            <pc:docMk/>
            <pc:sldMk cId="449802911" sldId="271"/>
            <ac:spMk id="7" creationId="{4C498D2A-82E6-3BED-3620-D1FDBA3BBFD4}"/>
          </ac:spMkLst>
        </pc:spChg>
        <pc:spChg chg="add del mod ord">
          <ac:chgData name="Sarah Hendricks" userId="67e2f756-7854-456a-891e-03f490b5572b" providerId="ADAL" clId="{41958586-A8C4-4BD4-97C6-B618B6309DE1}" dt="2024-10-14T14:57:07.188" v="786" actId="931"/>
          <ac:spMkLst>
            <pc:docMk/>
            <pc:sldMk cId="449802911" sldId="271"/>
            <ac:spMk id="8" creationId="{C2071E1C-9EA3-B427-6DFF-AA4A417AA6A8}"/>
          </ac:spMkLst>
        </pc:spChg>
        <pc:picChg chg="add mod ord">
          <ac:chgData name="Sarah Hendricks" userId="67e2f756-7854-456a-891e-03f490b5572b" providerId="ADAL" clId="{41958586-A8C4-4BD4-97C6-B618B6309DE1}" dt="2024-10-14T16:25:09.078" v="909" actId="1076"/>
          <ac:picMkLst>
            <pc:docMk/>
            <pc:sldMk cId="449802911" sldId="271"/>
            <ac:picMk id="6" creationId="{EACE922B-DDC9-1B26-6995-A6ED50BDBCD8}"/>
          </ac:picMkLst>
        </pc:picChg>
        <pc:picChg chg="add mod">
          <ac:chgData name="Sarah Hendricks" userId="67e2f756-7854-456a-891e-03f490b5572b" providerId="ADAL" clId="{41958586-A8C4-4BD4-97C6-B618B6309DE1}" dt="2024-10-14T16:25:11.855" v="910" actId="1076"/>
          <ac:picMkLst>
            <pc:docMk/>
            <pc:sldMk cId="449802911" sldId="271"/>
            <ac:picMk id="10" creationId="{83CFCA58-E5A2-CFE2-75A3-BE40C10FFF2A}"/>
          </ac:picMkLst>
        </pc:picChg>
      </pc:sldChg>
      <pc:sldChg chg="modSp new mod modTransition">
        <pc:chgData name="Sarah Hendricks" userId="67e2f756-7854-456a-891e-03f490b5572b" providerId="ADAL" clId="{41958586-A8C4-4BD4-97C6-B618B6309DE1}" dt="2024-10-14T16:40:30.345" v="1962"/>
        <pc:sldMkLst>
          <pc:docMk/>
          <pc:sldMk cId="1622479162" sldId="272"/>
        </pc:sldMkLst>
        <pc:spChg chg="mod">
          <ac:chgData name="Sarah Hendricks" userId="67e2f756-7854-456a-891e-03f490b5572b" providerId="ADAL" clId="{41958586-A8C4-4BD4-97C6-B618B6309DE1}" dt="2024-10-14T16:26:01.817" v="957" actId="113"/>
          <ac:spMkLst>
            <pc:docMk/>
            <pc:sldMk cId="1622479162" sldId="272"/>
            <ac:spMk id="2" creationId="{A7D47F56-E782-65B7-CBBC-616A554CEF08}"/>
          </ac:spMkLst>
        </pc:spChg>
        <pc:spChg chg="mod">
          <ac:chgData name="Sarah Hendricks" userId="67e2f756-7854-456a-891e-03f490b5572b" providerId="ADAL" clId="{41958586-A8C4-4BD4-97C6-B618B6309DE1}" dt="2024-10-14T16:29:13.947" v="1448" actId="14100"/>
          <ac:spMkLst>
            <pc:docMk/>
            <pc:sldMk cId="1622479162" sldId="272"/>
            <ac:spMk id="3" creationId="{46668DDB-E3B9-9C64-39AB-828755057250}"/>
          </ac:spMkLst>
        </pc:spChg>
      </pc:sldChg>
      <pc:sldChg chg="modSp new mod modTransition">
        <pc:chgData name="Sarah Hendricks" userId="67e2f756-7854-456a-891e-03f490b5572b" providerId="ADAL" clId="{41958586-A8C4-4BD4-97C6-B618B6309DE1}" dt="2024-10-14T16:40:38.896" v="1963"/>
        <pc:sldMkLst>
          <pc:docMk/>
          <pc:sldMk cId="2138883519" sldId="273"/>
        </pc:sldMkLst>
        <pc:spChg chg="mod">
          <ac:chgData name="Sarah Hendricks" userId="67e2f756-7854-456a-891e-03f490b5572b" providerId="ADAL" clId="{41958586-A8C4-4BD4-97C6-B618B6309DE1}" dt="2024-10-14T16:35:31.358" v="1507" actId="113"/>
          <ac:spMkLst>
            <pc:docMk/>
            <pc:sldMk cId="2138883519" sldId="273"/>
            <ac:spMk id="2" creationId="{CF65F0D9-6A08-0C11-F063-060E870F4BA1}"/>
          </ac:spMkLst>
        </pc:spChg>
      </pc:sldChg>
      <pc:sldChg chg="modSp new mod modTransition">
        <pc:chgData name="Sarah Hendricks" userId="67e2f756-7854-456a-891e-03f490b5572b" providerId="ADAL" clId="{41958586-A8C4-4BD4-97C6-B618B6309DE1}" dt="2024-10-14T16:40:45.415" v="1964"/>
        <pc:sldMkLst>
          <pc:docMk/>
          <pc:sldMk cId="3250890961" sldId="274"/>
        </pc:sldMkLst>
        <pc:spChg chg="mod">
          <ac:chgData name="Sarah Hendricks" userId="67e2f756-7854-456a-891e-03f490b5572b" providerId="ADAL" clId="{41958586-A8C4-4BD4-97C6-B618B6309DE1}" dt="2024-10-14T16:39:36.497" v="1955" actId="1076"/>
          <ac:spMkLst>
            <pc:docMk/>
            <pc:sldMk cId="3250890961" sldId="274"/>
            <ac:spMk id="2" creationId="{3A16940D-82FD-4A7F-2A3F-F6E1A80DDDB8}"/>
          </ac:spMkLst>
        </pc:spChg>
        <pc:spChg chg="mod">
          <ac:chgData name="Sarah Hendricks" userId="67e2f756-7854-456a-891e-03f490b5572b" providerId="ADAL" clId="{41958586-A8C4-4BD4-97C6-B618B6309DE1}" dt="2024-10-14T16:39:40.808" v="1956" actId="1076"/>
          <ac:spMkLst>
            <pc:docMk/>
            <pc:sldMk cId="3250890961" sldId="274"/>
            <ac:spMk id="3" creationId="{206BBE65-6FBC-5B6E-773D-D6D91311A948}"/>
          </ac:spMkLst>
        </pc:spChg>
      </pc:sldChg>
      <pc:sldChg chg="modSp new mod">
        <pc:chgData name="Sarah Hendricks" userId="67e2f756-7854-456a-891e-03f490b5572b" providerId="ADAL" clId="{41958586-A8C4-4BD4-97C6-B618B6309DE1}" dt="2024-10-14T16:46:07.606" v="2780" actId="403"/>
        <pc:sldMkLst>
          <pc:docMk/>
          <pc:sldMk cId="1958420228" sldId="275"/>
        </pc:sldMkLst>
        <pc:spChg chg="mod">
          <ac:chgData name="Sarah Hendricks" userId="67e2f756-7854-456a-891e-03f490b5572b" providerId="ADAL" clId="{41958586-A8C4-4BD4-97C6-B618B6309DE1}" dt="2024-10-14T16:41:41.139" v="2033" actId="403"/>
          <ac:spMkLst>
            <pc:docMk/>
            <pc:sldMk cId="1958420228" sldId="275"/>
            <ac:spMk id="2" creationId="{66F278DE-39C9-8DF3-2930-C33AED1C5102}"/>
          </ac:spMkLst>
        </pc:spChg>
        <pc:spChg chg="mod">
          <ac:chgData name="Sarah Hendricks" userId="67e2f756-7854-456a-891e-03f490b5572b" providerId="ADAL" clId="{41958586-A8C4-4BD4-97C6-B618B6309DE1}" dt="2024-10-14T16:46:07.606" v="2780" actId="403"/>
          <ac:spMkLst>
            <pc:docMk/>
            <pc:sldMk cId="1958420228" sldId="275"/>
            <ac:spMk id="3" creationId="{68BD63EB-39E8-234D-641D-BC06268B6821}"/>
          </ac:spMkLst>
        </pc:spChg>
      </pc:sldChg>
    </pc:docChg>
  </pc:docChgLst>
  <pc:docChgLst>
    <pc:chgData name="Sarah Hendricks" userId="S::hendrics@osceola.k12.fl.us::67e2f756-7854-456a-891e-03f490b5572b" providerId="AD" clId="Web-{AB793DD0-6BE3-0018-8684-3C14E5B9AEBB}"/>
    <pc:docChg chg="addSld modSld">
      <pc:chgData name="Sarah Hendricks" userId="S::hendrics@osceola.k12.fl.us::67e2f756-7854-456a-891e-03f490b5572b" providerId="AD" clId="Web-{AB793DD0-6BE3-0018-8684-3C14E5B9AEBB}" dt="2024-10-16T18:13:51.911" v="146" actId="14100"/>
      <pc:docMkLst>
        <pc:docMk/>
      </pc:docMkLst>
      <pc:sldChg chg="addSp delSp modSp">
        <pc:chgData name="Sarah Hendricks" userId="S::hendrics@osceola.k12.fl.us::67e2f756-7854-456a-891e-03f490b5572b" providerId="AD" clId="Web-{AB793DD0-6BE3-0018-8684-3C14E5B9AEBB}" dt="2024-10-16T16:01:46.067" v="35"/>
        <pc:sldMkLst>
          <pc:docMk/>
          <pc:sldMk cId="2706815994" sldId="261"/>
        </pc:sldMkLst>
        <pc:spChg chg="add mod">
          <ac:chgData name="Sarah Hendricks" userId="S::hendrics@osceola.k12.fl.us::67e2f756-7854-456a-891e-03f490b5572b" providerId="AD" clId="Web-{AB793DD0-6BE3-0018-8684-3C14E5B9AEBB}" dt="2024-10-16T15:59:21.469" v="24" actId="14100"/>
          <ac:spMkLst>
            <pc:docMk/>
            <pc:sldMk cId="2706815994" sldId="261"/>
            <ac:spMk id="35" creationId="{24071511-0AB7-0476-4B14-C43CA5A53FC7}"/>
          </ac:spMkLst>
        </pc:spChg>
        <pc:spChg chg="add del mod">
          <ac:chgData name="Sarah Hendricks" userId="S::hendrics@osceola.k12.fl.us::67e2f756-7854-456a-891e-03f490b5572b" providerId="AD" clId="Web-{AB793DD0-6BE3-0018-8684-3C14E5B9AEBB}" dt="2024-10-16T16:01:46.051" v="34"/>
          <ac:spMkLst>
            <pc:docMk/>
            <pc:sldMk cId="2706815994" sldId="261"/>
            <ac:spMk id="38" creationId="{6D48E7EB-26D7-E733-8A19-2EF6D16B42E9}"/>
          </ac:spMkLst>
        </pc:spChg>
        <pc:picChg chg="del">
          <ac:chgData name="Sarah Hendricks" userId="S::hendrics@osceola.k12.fl.us::67e2f756-7854-456a-891e-03f490b5572b" providerId="AD" clId="Web-{AB793DD0-6BE3-0018-8684-3C14E5B9AEBB}" dt="2024-10-16T15:59:43.797" v="29"/>
          <ac:picMkLst>
            <pc:docMk/>
            <pc:sldMk cId="2706815994" sldId="261"/>
            <ac:picMk id="4" creationId="{5D8F1927-EC97-404E-90EF-533BB92836CD}"/>
          </ac:picMkLst>
        </pc:picChg>
        <pc:picChg chg="del">
          <ac:chgData name="Sarah Hendricks" userId="S::hendrics@osceola.k12.fl.us::67e2f756-7854-456a-891e-03f490b5572b" providerId="AD" clId="Web-{AB793DD0-6BE3-0018-8684-3C14E5B9AEBB}" dt="2024-10-16T15:59:23.141" v="26"/>
          <ac:picMkLst>
            <pc:docMk/>
            <pc:sldMk cId="2706815994" sldId="261"/>
            <ac:picMk id="7" creationId="{78F172A8-6231-D14E-A13D-8613F2AEAD88}"/>
          </ac:picMkLst>
        </pc:picChg>
        <pc:picChg chg="add mod">
          <ac:chgData name="Sarah Hendricks" userId="S::hendrics@osceola.k12.fl.us::67e2f756-7854-456a-891e-03f490b5572b" providerId="AD" clId="Web-{AB793DD0-6BE3-0018-8684-3C14E5B9AEBB}" dt="2024-10-16T15:59:35.797" v="28" actId="1076"/>
          <ac:picMkLst>
            <pc:docMk/>
            <pc:sldMk cId="2706815994" sldId="261"/>
            <ac:picMk id="34" creationId="{AEC126AF-CC25-58A5-0B3C-E258CB5F42D3}"/>
          </ac:picMkLst>
        </pc:picChg>
        <pc:picChg chg="add del mod">
          <ac:chgData name="Sarah Hendricks" userId="S::hendrics@osceola.k12.fl.us::67e2f756-7854-456a-891e-03f490b5572b" providerId="AD" clId="Web-{AB793DD0-6BE3-0018-8684-3C14E5B9AEBB}" dt="2024-10-16T16:01:46.067" v="35"/>
          <ac:picMkLst>
            <pc:docMk/>
            <pc:sldMk cId="2706815994" sldId="261"/>
            <ac:picMk id="37" creationId="{3ACB1DB7-3DD4-D851-8233-82E04E7D9392}"/>
          </ac:picMkLst>
        </pc:picChg>
      </pc:sldChg>
      <pc:sldChg chg="addSp delSp modSp">
        <pc:chgData name="Sarah Hendricks" userId="S::hendrics@osceola.k12.fl.us::67e2f756-7854-456a-891e-03f490b5572b" providerId="AD" clId="Web-{AB793DD0-6BE3-0018-8684-3C14E5B9AEBB}" dt="2024-10-16T15:58:36.655" v="19" actId="1076"/>
        <pc:sldMkLst>
          <pc:docMk/>
          <pc:sldMk cId="270140987" sldId="265"/>
        </pc:sldMkLst>
        <pc:spChg chg="del">
          <ac:chgData name="Sarah Hendricks" userId="S::hendrics@osceola.k12.fl.us::67e2f756-7854-456a-891e-03f490b5572b" providerId="AD" clId="Web-{AB793DD0-6BE3-0018-8684-3C14E5B9AEBB}" dt="2024-10-16T15:57:38.887" v="10"/>
          <ac:spMkLst>
            <pc:docMk/>
            <pc:sldMk cId="270140987" sldId="265"/>
            <ac:spMk id="66" creationId="{48757540-E5B7-47A6-BD81-8B54DAF689FD}"/>
          </ac:spMkLst>
        </pc:spChg>
        <pc:picChg chg="del mod">
          <ac:chgData name="Sarah Hendricks" userId="S::hendrics@osceola.k12.fl.us::67e2f756-7854-456a-891e-03f490b5572b" providerId="AD" clId="Web-{AB793DD0-6BE3-0018-8684-3C14E5B9AEBB}" dt="2024-10-16T15:56:49.979" v="1"/>
          <ac:picMkLst>
            <pc:docMk/>
            <pc:sldMk cId="270140987" sldId="265"/>
            <ac:picMk id="10" creationId="{7480DF21-DE52-7742-819E-D9D5B4148268}"/>
          </ac:picMkLst>
        </pc:picChg>
        <pc:picChg chg="del">
          <ac:chgData name="Sarah Hendricks" userId="S::hendrics@osceola.k12.fl.us::67e2f756-7854-456a-891e-03f490b5572b" providerId="AD" clId="Web-{AB793DD0-6BE3-0018-8684-3C14E5B9AEBB}" dt="2024-10-16T15:57:32.356" v="8"/>
          <ac:picMkLst>
            <pc:docMk/>
            <pc:sldMk cId="270140987" sldId="265"/>
            <ac:picMk id="14" creationId="{6AC1EBEB-9D74-3E4C-9BDC-668D2D212A5F}"/>
          </ac:picMkLst>
        </pc:picChg>
        <pc:picChg chg="del">
          <ac:chgData name="Sarah Hendricks" userId="S::hendrics@osceola.k12.fl.us::67e2f756-7854-456a-891e-03f490b5572b" providerId="AD" clId="Web-{AB793DD0-6BE3-0018-8684-3C14E5B9AEBB}" dt="2024-10-16T15:57:48.731" v="12"/>
          <ac:picMkLst>
            <pc:docMk/>
            <pc:sldMk cId="270140987" sldId="265"/>
            <ac:picMk id="16" creationId="{EE1B592D-31D6-3841-8CC1-3C629FEDB5DE}"/>
          </ac:picMkLst>
        </pc:picChg>
        <pc:picChg chg="add mod">
          <ac:chgData name="Sarah Hendricks" userId="S::hendrics@osceola.k12.fl.us::67e2f756-7854-456a-891e-03f490b5572b" providerId="AD" clId="Web-{AB793DD0-6BE3-0018-8684-3C14E5B9AEBB}" dt="2024-10-16T15:58:36.655" v="19" actId="1076"/>
          <ac:picMkLst>
            <pc:docMk/>
            <pc:sldMk cId="270140987" sldId="265"/>
            <ac:picMk id="47" creationId="{0B78D8AA-7287-0257-9C2C-D575BE0CAAD1}"/>
          </ac:picMkLst>
        </pc:picChg>
        <pc:picChg chg="add mod">
          <ac:chgData name="Sarah Hendricks" userId="S::hendrics@osceola.k12.fl.us::67e2f756-7854-456a-891e-03f490b5572b" providerId="AD" clId="Web-{AB793DD0-6BE3-0018-8684-3C14E5B9AEBB}" dt="2024-10-16T15:58:32.311" v="18" actId="1076"/>
          <ac:picMkLst>
            <pc:docMk/>
            <pc:sldMk cId="270140987" sldId="265"/>
            <ac:picMk id="48" creationId="{777D0E65-90DF-B516-91CC-0CB44B5BDF9A}"/>
          </ac:picMkLst>
        </pc:picChg>
      </pc:sldChg>
      <pc:sldChg chg="addSp delSp modSp new">
        <pc:chgData name="Sarah Hendricks" userId="S::hendrics@osceola.k12.fl.us::67e2f756-7854-456a-891e-03f490b5572b" providerId="AD" clId="Web-{AB793DD0-6BE3-0018-8684-3C14E5B9AEBB}" dt="2024-10-16T16:59:31.658" v="50" actId="1076"/>
        <pc:sldMkLst>
          <pc:docMk/>
          <pc:sldMk cId="1299762015" sldId="276"/>
        </pc:sldMkLst>
        <pc:spChg chg="mod">
          <ac:chgData name="Sarah Hendricks" userId="S::hendrics@osceola.k12.fl.us::67e2f756-7854-456a-891e-03f490b5572b" providerId="AD" clId="Web-{AB793DD0-6BE3-0018-8684-3C14E5B9AEBB}" dt="2024-10-16T16:02:19.162" v="43" actId="20577"/>
          <ac:spMkLst>
            <pc:docMk/>
            <pc:sldMk cId="1299762015" sldId="276"/>
            <ac:spMk id="2" creationId="{0CB165E0-DFA4-D06E-0D7D-6D2E73E55B3B}"/>
          </ac:spMkLst>
        </pc:spChg>
        <pc:spChg chg="del">
          <ac:chgData name="Sarah Hendricks" userId="S::hendrics@osceola.k12.fl.us::67e2f756-7854-456a-891e-03f490b5572b" providerId="AD" clId="Web-{AB793DD0-6BE3-0018-8684-3C14E5B9AEBB}" dt="2024-10-16T16:59:13.485" v="44"/>
          <ac:spMkLst>
            <pc:docMk/>
            <pc:sldMk cId="1299762015" sldId="276"/>
            <ac:spMk id="3" creationId="{AFA040F2-D9CE-AA24-F10E-D4F50BAC28A5}"/>
          </ac:spMkLst>
        </pc:spChg>
        <pc:spChg chg="mod">
          <ac:chgData name="Sarah Hendricks" userId="S::hendrics@osceola.k12.fl.us::67e2f756-7854-456a-891e-03f490b5572b" providerId="AD" clId="Web-{AB793DD0-6BE3-0018-8684-3C14E5B9AEBB}" dt="2024-10-16T16:59:22.517" v="47" actId="20577"/>
          <ac:spMkLst>
            <pc:docMk/>
            <pc:sldMk cId="1299762015" sldId="276"/>
            <ac:spMk id="4" creationId="{D1DEE052-ABDB-8EFE-18FC-B5F7620FB70D}"/>
          </ac:spMkLst>
        </pc:spChg>
        <pc:picChg chg="add mod ord">
          <ac:chgData name="Sarah Hendricks" userId="S::hendrics@osceola.k12.fl.us::67e2f756-7854-456a-891e-03f490b5572b" providerId="AD" clId="Web-{AB793DD0-6BE3-0018-8684-3C14E5B9AEBB}" dt="2024-10-16T16:59:31.658" v="50" actId="1076"/>
          <ac:picMkLst>
            <pc:docMk/>
            <pc:sldMk cId="1299762015" sldId="276"/>
            <ac:picMk id="5" creationId="{E3B492ED-7C39-102E-C1C0-336ECC831687}"/>
          </ac:picMkLst>
        </pc:picChg>
      </pc:sldChg>
      <pc:sldChg chg="modSp new">
        <pc:chgData name="Sarah Hendricks" userId="S::hendrics@osceola.k12.fl.us::67e2f756-7854-456a-891e-03f490b5572b" providerId="AD" clId="Web-{AB793DD0-6BE3-0018-8684-3C14E5B9AEBB}" dt="2024-10-16T18:01:13.612" v="111" actId="20577"/>
        <pc:sldMkLst>
          <pc:docMk/>
          <pc:sldMk cId="2652724603" sldId="277"/>
        </pc:sldMkLst>
        <pc:spChg chg="mod">
          <ac:chgData name="Sarah Hendricks" userId="S::hendrics@osceola.k12.fl.us::67e2f756-7854-456a-891e-03f490b5572b" providerId="AD" clId="Web-{AB793DD0-6BE3-0018-8684-3C14E5B9AEBB}" dt="2024-10-16T17:57:36.156" v="58" actId="20577"/>
          <ac:spMkLst>
            <pc:docMk/>
            <pc:sldMk cId="2652724603" sldId="277"/>
            <ac:spMk id="2" creationId="{F615B0D9-022A-4680-6438-E1B0FB7F9028}"/>
          </ac:spMkLst>
        </pc:spChg>
        <pc:spChg chg="mod">
          <ac:chgData name="Sarah Hendricks" userId="S::hendrics@osceola.k12.fl.us::67e2f756-7854-456a-891e-03f490b5572b" providerId="AD" clId="Web-{AB793DD0-6BE3-0018-8684-3C14E5B9AEBB}" dt="2024-10-16T18:01:13.612" v="111" actId="20577"/>
          <ac:spMkLst>
            <pc:docMk/>
            <pc:sldMk cId="2652724603" sldId="277"/>
            <ac:spMk id="3" creationId="{B1802773-507A-6F26-888C-EFA7F4EFD84F}"/>
          </ac:spMkLst>
        </pc:spChg>
      </pc:sldChg>
      <pc:sldChg chg="addSp delSp modSp new">
        <pc:chgData name="Sarah Hendricks" userId="S::hendrics@osceola.k12.fl.us::67e2f756-7854-456a-891e-03f490b5572b" providerId="AD" clId="Web-{AB793DD0-6BE3-0018-8684-3C14E5B9AEBB}" dt="2024-10-16T18:13:51.911" v="146" actId="14100"/>
        <pc:sldMkLst>
          <pc:docMk/>
          <pc:sldMk cId="1350245848" sldId="278"/>
        </pc:sldMkLst>
        <pc:spChg chg="mod">
          <ac:chgData name="Sarah Hendricks" userId="S::hendrics@osceola.k12.fl.us::67e2f756-7854-456a-891e-03f490b5572b" providerId="AD" clId="Web-{AB793DD0-6BE3-0018-8684-3C14E5B9AEBB}" dt="2024-10-16T18:12:34.998" v="131" actId="20577"/>
          <ac:spMkLst>
            <pc:docMk/>
            <pc:sldMk cId="1350245848" sldId="278"/>
            <ac:spMk id="2" creationId="{5B4A8B77-AACE-46A2-5F11-4659DD8CBCBF}"/>
          </ac:spMkLst>
        </pc:spChg>
        <pc:spChg chg="del">
          <ac:chgData name="Sarah Hendricks" userId="S::hendrics@osceola.k12.fl.us::67e2f756-7854-456a-891e-03f490b5572b" providerId="AD" clId="Web-{AB793DD0-6BE3-0018-8684-3C14E5B9AEBB}" dt="2024-10-16T18:12:42.405" v="132"/>
          <ac:spMkLst>
            <pc:docMk/>
            <pc:sldMk cId="1350245848" sldId="278"/>
            <ac:spMk id="3" creationId="{A8A22393-EFC0-ABDF-B67D-23ED20C90749}"/>
          </ac:spMkLst>
        </pc:spChg>
        <pc:picChg chg="add mod ord">
          <ac:chgData name="Sarah Hendricks" userId="S::hendrics@osceola.k12.fl.us::67e2f756-7854-456a-891e-03f490b5572b" providerId="AD" clId="Web-{AB793DD0-6BE3-0018-8684-3C14E5B9AEBB}" dt="2024-10-16T18:13:10.954" v="138" actId="14100"/>
          <ac:picMkLst>
            <pc:docMk/>
            <pc:sldMk cId="1350245848" sldId="278"/>
            <ac:picMk id="4" creationId="{A8FE26EB-9355-597C-7594-3798EAD0BE5F}"/>
          </ac:picMkLst>
        </pc:picChg>
        <pc:picChg chg="add mod">
          <ac:chgData name="Sarah Hendricks" userId="S::hendrics@osceola.k12.fl.us::67e2f756-7854-456a-891e-03f490b5572b" providerId="AD" clId="Web-{AB793DD0-6BE3-0018-8684-3C14E5B9AEBB}" dt="2024-10-16T18:13:51.911" v="146" actId="14100"/>
          <ac:picMkLst>
            <pc:docMk/>
            <pc:sldMk cId="1350245848" sldId="278"/>
            <ac:picMk id="5" creationId="{A7204917-577F-B3BA-9BC1-1C9D557245ED}"/>
          </ac:picMkLst>
        </pc:picChg>
        <pc:picChg chg="add mod">
          <ac:chgData name="Sarah Hendricks" userId="S::hendrics@osceola.k12.fl.us::67e2f756-7854-456a-891e-03f490b5572b" providerId="AD" clId="Web-{AB793DD0-6BE3-0018-8684-3C14E5B9AEBB}" dt="2024-10-16T18:13:41.566" v="145" actId="1076"/>
          <ac:picMkLst>
            <pc:docMk/>
            <pc:sldMk cId="1350245848" sldId="278"/>
            <ac:picMk id="6" creationId="{61CBB2F9-A43D-C067-8D11-F0535C4936DC}"/>
          </ac:picMkLst>
        </pc:picChg>
      </pc:sldChg>
    </pc:docChg>
  </pc:docChgLst>
  <pc:docChgLst>
    <pc:chgData name="Sarah Hendricks" userId="S::hendrics@osceola.k12.fl.us::67e2f756-7854-456a-891e-03f490b5572b" providerId="AD" clId="Web-{2DCE3BE1-696A-B8FE-14F5-8102399D434A}"/>
    <pc:docChg chg="modSld">
      <pc:chgData name="Sarah Hendricks" userId="S::hendrics@osceola.k12.fl.us::67e2f756-7854-456a-891e-03f490b5572b" providerId="AD" clId="Web-{2DCE3BE1-696A-B8FE-14F5-8102399D434A}" dt="2024-10-17T18:58:42.682" v="0" actId="20577"/>
      <pc:docMkLst>
        <pc:docMk/>
      </pc:docMkLst>
      <pc:sldChg chg="modSp">
        <pc:chgData name="Sarah Hendricks" userId="S::hendrics@osceola.k12.fl.us::67e2f756-7854-456a-891e-03f490b5572b" providerId="AD" clId="Web-{2DCE3BE1-696A-B8FE-14F5-8102399D434A}" dt="2024-10-17T18:58:42.682" v="0" actId="20577"/>
        <pc:sldMkLst>
          <pc:docMk/>
          <pc:sldMk cId="2138883519" sldId="273"/>
        </pc:sldMkLst>
        <pc:spChg chg="mod">
          <ac:chgData name="Sarah Hendricks" userId="S::hendrics@osceola.k12.fl.us::67e2f756-7854-456a-891e-03f490b5572b" providerId="AD" clId="Web-{2DCE3BE1-696A-B8FE-14F5-8102399D434A}" dt="2024-10-17T18:58:42.682" v="0" actId="20577"/>
          <ac:spMkLst>
            <pc:docMk/>
            <pc:sldMk cId="2138883519" sldId="273"/>
            <ac:spMk id="3" creationId="{8AE1913B-3C39-5D38-36DD-C40EEB2B4C2E}"/>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dgm:fillClrLst>
    <dgm:linClrLst meth="repeat">
      <a:schemeClr val="lt1">
        <a:alpha val="0"/>
      </a:schemeClr>
    </dgm:linClrLst>
    <dgm:effectClrLst/>
    <dgm:txLinClrLst/>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20856-93F0-4CC7-B7FD-2466914A11D4}" type="doc">
      <dgm:prSet loTypeId="urn:microsoft.com/office/officeart/2018/2/layout/IconVerticalSolidList" loCatId="icon" qsTypeId="urn:microsoft.com/office/officeart/2005/8/quickstyle/simple1" qsCatId="simple" csTypeId="urn:microsoft.com/office/officeart/2018/5/colors/Iconchunking_neutralicontext_accent5_2" csCatId="accent5" phldr="1"/>
      <dgm:spPr/>
    </dgm:pt>
    <dgm:pt modelId="{4AF52931-E4CA-4429-AACB-B8747CDB2409}">
      <dgm:prSet phldrT="[Text]" custT="1"/>
      <dgm:spPr/>
      <dgm:t>
        <a:bodyPr/>
        <a:lstStyle/>
        <a:p>
          <a:pPr algn="ctr" rtl="0">
            <a:lnSpc>
              <a:spcPct val="100000"/>
            </a:lnSpc>
          </a:pPr>
          <a:r>
            <a:rPr lang="en-US" sz="2400" b="1" dirty="0"/>
            <a:t>FAST</a:t>
          </a:r>
          <a:r>
            <a:rPr lang="en-US" sz="2400" b="1" dirty="0">
              <a:latin typeface="Century Gothic" panose="020B0502020202020204"/>
            </a:rPr>
            <a:t> Reading</a:t>
          </a:r>
          <a:endParaRPr lang="en-US" sz="2400" b="1" dirty="0"/>
        </a:p>
      </dgm:t>
    </dgm:pt>
    <dgm:pt modelId="{67B2FC97-2FAE-4EFE-9DEE-E4216C657F35}" type="parTrans" cxnId="{F82329C8-C3B2-4E9B-9033-528488D72705}">
      <dgm:prSet/>
      <dgm:spPr/>
      <dgm:t>
        <a:bodyPr/>
        <a:lstStyle/>
        <a:p>
          <a:endParaRPr lang="en-US"/>
        </a:p>
      </dgm:t>
    </dgm:pt>
    <dgm:pt modelId="{D86AF01C-9CBC-41F8-9354-48CD82BDFDC9}" type="sibTrans" cxnId="{F82329C8-C3B2-4E9B-9033-528488D72705}">
      <dgm:prSet/>
      <dgm:spPr/>
      <dgm:t>
        <a:bodyPr/>
        <a:lstStyle/>
        <a:p>
          <a:endParaRPr lang="en-US"/>
        </a:p>
      </dgm:t>
    </dgm:pt>
    <dgm:pt modelId="{81BEB84D-9A77-49C6-9301-B3359FCAC75F}">
      <dgm:prSet phldrT="[Text]"/>
      <dgm:spPr/>
      <dgm:t>
        <a:bodyPr/>
        <a:lstStyle/>
        <a:p>
          <a:pPr rtl="0">
            <a:lnSpc>
              <a:spcPct val="100000"/>
            </a:lnSpc>
          </a:pPr>
          <a:r>
            <a:rPr lang="en-US" dirty="0">
              <a:latin typeface="Century Gothic" panose="020B0502020202020204"/>
            </a:rPr>
            <a:t>Progress Monitoring (PM1)</a:t>
          </a:r>
          <a:r>
            <a:rPr lang="en-US" dirty="0"/>
            <a:t> = September</a:t>
          </a:r>
        </a:p>
      </dgm:t>
    </dgm:pt>
    <dgm:pt modelId="{AE4D0D43-0332-4F79-8D35-BCD8C10758AE}" type="parTrans" cxnId="{420EF6C4-7321-43BE-A2FC-253606B1E06A}">
      <dgm:prSet/>
      <dgm:spPr/>
      <dgm:t>
        <a:bodyPr/>
        <a:lstStyle/>
        <a:p>
          <a:endParaRPr lang="en-US"/>
        </a:p>
      </dgm:t>
    </dgm:pt>
    <dgm:pt modelId="{5D260F18-25D2-4074-87F1-7E78DDA61C58}" type="sibTrans" cxnId="{420EF6C4-7321-43BE-A2FC-253606B1E06A}">
      <dgm:prSet/>
      <dgm:spPr/>
      <dgm:t>
        <a:bodyPr/>
        <a:lstStyle/>
        <a:p>
          <a:endParaRPr lang="en-US"/>
        </a:p>
      </dgm:t>
    </dgm:pt>
    <dgm:pt modelId="{BFF9359E-E9B1-4B73-BACC-2C7988765B16}">
      <dgm:prSet phldrT="[Text]"/>
      <dgm:spPr/>
      <dgm:t>
        <a:bodyPr/>
        <a:lstStyle/>
        <a:p>
          <a:pPr rtl="0">
            <a:lnSpc>
              <a:spcPct val="100000"/>
            </a:lnSpc>
          </a:pPr>
          <a:r>
            <a:rPr lang="en-US" b="1" dirty="0">
              <a:latin typeface="Century Gothic" panose="020B0502020202020204"/>
            </a:rPr>
            <a:t>Final Test (PM3) = May</a:t>
          </a:r>
          <a:endParaRPr lang="en-US" b="1" dirty="0"/>
        </a:p>
      </dgm:t>
    </dgm:pt>
    <dgm:pt modelId="{6E0A40FA-1B79-4089-8B9A-3BA22865FE4E}" type="parTrans" cxnId="{516EC545-1971-48B3-978C-4756FCDCCFD9}">
      <dgm:prSet/>
      <dgm:spPr/>
      <dgm:t>
        <a:bodyPr/>
        <a:lstStyle/>
        <a:p>
          <a:endParaRPr lang="en-US"/>
        </a:p>
      </dgm:t>
    </dgm:pt>
    <dgm:pt modelId="{1CEF1965-C516-4C44-BAE3-2FA3F5116930}" type="sibTrans" cxnId="{516EC545-1971-48B3-978C-4756FCDCCFD9}">
      <dgm:prSet/>
      <dgm:spPr/>
      <dgm:t>
        <a:bodyPr/>
        <a:lstStyle/>
        <a:p>
          <a:endParaRPr lang="en-US"/>
        </a:p>
      </dgm:t>
    </dgm:pt>
    <dgm:pt modelId="{CE4DB0F1-AE87-4587-A321-CFC12B85F9B6}">
      <dgm:prSet phldrT="[Text]"/>
      <dgm:spPr/>
      <dgm:t>
        <a:bodyPr/>
        <a:lstStyle/>
        <a:p>
          <a:pPr rtl="0">
            <a:lnSpc>
              <a:spcPct val="100000"/>
            </a:lnSpc>
          </a:pPr>
          <a:r>
            <a:rPr lang="en-US" dirty="0">
              <a:latin typeface="Century Gothic" panose="020B0502020202020204"/>
            </a:rPr>
            <a:t>Progress</a:t>
          </a:r>
          <a:r>
            <a:rPr lang="en-US" dirty="0"/>
            <a:t> </a:t>
          </a:r>
          <a:r>
            <a:rPr lang="en-US" dirty="0">
              <a:latin typeface="Century Gothic" panose="020B0502020202020204"/>
            </a:rPr>
            <a:t>Monitoring (PM2) </a:t>
          </a:r>
          <a:r>
            <a:rPr lang="en-US" dirty="0"/>
            <a:t>= December</a:t>
          </a:r>
        </a:p>
      </dgm:t>
    </dgm:pt>
    <dgm:pt modelId="{B7678CB9-4C42-44EC-8853-E8B9728B8D00}" type="parTrans" cxnId="{37AACA22-45EC-4430-9D2C-37CCD57BE2DB}">
      <dgm:prSet/>
      <dgm:spPr/>
      <dgm:t>
        <a:bodyPr/>
        <a:lstStyle/>
        <a:p>
          <a:endParaRPr lang="en-US"/>
        </a:p>
      </dgm:t>
    </dgm:pt>
    <dgm:pt modelId="{68E32525-D56F-4280-B9DF-DFBABEC465C7}" type="sibTrans" cxnId="{37AACA22-45EC-4430-9D2C-37CCD57BE2DB}">
      <dgm:prSet/>
      <dgm:spPr/>
      <dgm:t>
        <a:bodyPr/>
        <a:lstStyle/>
        <a:p>
          <a:endParaRPr lang="en-US"/>
        </a:p>
      </dgm:t>
    </dgm:pt>
    <dgm:pt modelId="{536D0097-A245-4152-8984-CC3ABB7DF273}" type="pres">
      <dgm:prSet presAssocID="{C7720856-93F0-4CC7-B7FD-2466914A11D4}" presName="root" presStyleCnt="0">
        <dgm:presLayoutVars>
          <dgm:dir/>
          <dgm:resizeHandles val="exact"/>
        </dgm:presLayoutVars>
      </dgm:prSet>
      <dgm:spPr/>
    </dgm:pt>
    <dgm:pt modelId="{DB8DBD9D-81A4-425A-BACC-11558B39BA4F}" type="pres">
      <dgm:prSet presAssocID="{4AF52931-E4CA-4429-AACB-B8747CDB2409}" presName="compNode" presStyleCnt="0"/>
      <dgm:spPr/>
    </dgm:pt>
    <dgm:pt modelId="{DE4D0CB4-0619-47EF-A746-365405D39958}" type="pres">
      <dgm:prSet presAssocID="{4AF52931-E4CA-4429-AACB-B8747CDB2409}" presName="bgRect" presStyleLbl="bgShp" presStyleIdx="0" presStyleCnt="4"/>
      <dgm:spPr/>
    </dgm:pt>
    <dgm:pt modelId="{ABC6D826-A6E6-42EC-BF0E-9025B33009B2}" type="pres">
      <dgm:prSet presAssocID="{4AF52931-E4CA-4429-AACB-B8747CDB240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3E7294FB-7627-4D43-88C1-EE466B3369AD}" type="pres">
      <dgm:prSet presAssocID="{4AF52931-E4CA-4429-AACB-B8747CDB2409}" presName="spaceRect" presStyleCnt="0"/>
      <dgm:spPr/>
    </dgm:pt>
    <dgm:pt modelId="{573FC8C9-03E6-4269-9DB7-824A4479C21C}" type="pres">
      <dgm:prSet presAssocID="{4AF52931-E4CA-4429-AACB-B8747CDB2409}" presName="parTx" presStyleLbl="revTx" presStyleIdx="0" presStyleCnt="4">
        <dgm:presLayoutVars>
          <dgm:chMax val="0"/>
          <dgm:chPref val="0"/>
        </dgm:presLayoutVars>
      </dgm:prSet>
      <dgm:spPr/>
    </dgm:pt>
    <dgm:pt modelId="{5F2C253B-D9B7-4F6A-BC58-58675D37BE4B}" type="pres">
      <dgm:prSet presAssocID="{D86AF01C-9CBC-41F8-9354-48CD82BDFDC9}" presName="sibTrans" presStyleCnt="0"/>
      <dgm:spPr/>
    </dgm:pt>
    <dgm:pt modelId="{6802359D-3E26-495D-95C0-D50D2FF0A0AB}" type="pres">
      <dgm:prSet presAssocID="{81BEB84D-9A77-49C6-9301-B3359FCAC75F}" presName="compNode" presStyleCnt="0"/>
      <dgm:spPr/>
    </dgm:pt>
    <dgm:pt modelId="{B58CA141-504B-412A-818E-73651C363A3D}" type="pres">
      <dgm:prSet presAssocID="{81BEB84D-9A77-49C6-9301-B3359FCAC75F}" presName="bgRect" presStyleLbl="bgShp" presStyleIdx="1" presStyleCnt="4"/>
      <dgm:spPr/>
    </dgm:pt>
    <dgm:pt modelId="{AFC95015-001F-49EB-8731-0714E310C46E}" type="pres">
      <dgm:prSet presAssocID="{81BEB84D-9A77-49C6-9301-B3359FCAC75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D4F75FDB-FBCC-4B87-AABC-5ADBB261BB02}" type="pres">
      <dgm:prSet presAssocID="{81BEB84D-9A77-49C6-9301-B3359FCAC75F}" presName="spaceRect" presStyleCnt="0"/>
      <dgm:spPr/>
    </dgm:pt>
    <dgm:pt modelId="{8C6416B8-BF6E-4B19-A8CD-80E01FEB1ED8}" type="pres">
      <dgm:prSet presAssocID="{81BEB84D-9A77-49C6-9301-B3359FCAC75F}" presName="parTx" presStyleLbl="revTx" presStyleIdx="1" presStyleCnt="4">
        <dgm:presLayoutVars>
          <dgm:chMax val="0"/>
          <dgm:chPref val="0"/>
        </dgm:presLayoutVars>
      </dgm:prSet>
      <dgm:spPr/>
    </dgm:pt>
    <dgm:pt modelId="{91C06081-CFBE-49AB-AE47-FB2FE4BD1620}" type="pres">
      <dgm:prSet presAssocID="{5D260F18-25D2-4074-87F1-7E78DDA61C58}" presName="sibTrans" presStyleCnt="0"/>
      <dgm:spPr/>
    </dgm:pt>
    <dgm:pt modelId="{7301911E-6FB4-417A-9486-96B01043CB69}" type="pres">
      <dgm:prSet presAssocID="{CE4DB0F1-AE87-4587-A321-CFC12B85F9B6}" presName="compNode" presStyleCnt="0"/>
      <dgm:spPr/>
    </dgm:pt>
    <dgm:pt modelId="{86D1563B-D1CB-4D39-86E5-90F26A403B01}" type="pres">
      <dgm:prSet presAssocID="{CE4DB0F1-AE87-4587-A321-CFC12B85F9B6}" presName="bgRect" presStyleLbl="bgShp" presStyleIdx="2" presStyleCnt="4"/>
      <dgm:spPr/>
    </dgm:pt>
    <dgm:pt modelId="{4F0A0F9B-BEA4-4BA7-8997-29645A65156B}" type="pres">
      <dgm:prSet presAssocID="{CE4DB0F1-AE87-4587-A321-CFC12B85F9B6}" presName="iconRect" presStyleLbl="node1" presStyleIdx="2" presStyleCnt="4"/>
      <dgm:spPr/>
    </dgm:pt>
    <dgm:pt modelId="{8A37F51A-037E-4402-9348-51DFDEA4326D}" type="pres">
      <dgm:prSet presAssocID="{CE4DB0F1-AE87-4587-A321-CFC12B85F9B6}" presName="spaceRect" presStyleCnt="0"/>
      <dgm:spPr/>
    </dgm:pt>
    <dgm:pt modelId="{4D552EFB-24A5-47F9-8067-8B9ED7197E43}" type="pres">
      <dgm:prSet presAssocID="{CE4DB0F1-AE87-4587-A321-CFC12B85F9B6}" presName="parTx" presStyleLbl="revTx" presStyleIdx="2" presStyleCnt="4">
        <dgm:presLayoutVars>
          <dgm:chMax val="0"/>
          <dgm:chPref val="0"/>
        </dgm:presLayoutVars>
      </dgm:prSet>
      <dgm:spPr/>
    </dgm:pt>
    <dgm:pt modelId="{6189E3E8-CF6D-4D15-A836-52F10905E655}" type="pres">
      <dgm:prSet presAssocID="{68E32525-D56F-4280-B9DF-DFBABEC465C7}" presName="sibTrans" presStyleCnt="0"/>
      <dgm:spPr/>
    </dgm:pt>
    <dgm:pt modelId="{780F5C81-E187-46CA-9F2B-7655A74715CA}" type="pres">
      <dgm:prSet presAssocID="{BFF9359E-E9B1-4B73-BACC-2C7988765B16}" presName="compNode" presStyleCnt="0"/>
      <dgm:spPr/>
    </dgm:pt>
    <dgm:pt modelId="{2DD6782C-3741-43AC-8E3F-C7C2A5A092FE}" type="pres">
      <dgm:prSet presAssocID="{BFF9359E-E9B1-4B73-BACC-2C7988765B16}" presName="bgRect" presStyleLbl="bgShp" presStyleIdx="3" presStyleCnt="4"/>
      <dgm:spPr/>
    </dgm:pt>
    <dgm:pt modelId="{22E3D4D5-84E6-41EE-BF94-D56D24841B8B}" type="pres">
      <dgm:prSet presAssocID="{BFF9359E-E9B1-4B73-BACC-2C7988765B16}" presName="iconRect" presStyleLbl="node1" presStyleIdx="3"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97079802-B104-4A91-9CE1-92B9B5C9364A}" type="pres">
      <dgm:prSet presAssocID="{BFF9359E-E9B1-4B73-BACC-2C7988765B16}" presName="spaceRect" presStyleCnt="0"/>
      <dgm:spPr/>
    </dgm:pt>
    <dgm:pt modelId="{61C9C6B6-F051-4AFC-B696-34674ED32FC0}" type="pres">
      <dgm:prSet presAssocID="{BFF9359E-E9B1-4B73-BACC-2C7988765B16}" presName="parTx" presStyleLbl="revTx" presStyleIdx="3" presStyleCnt="4">
        <dgm:presLayoutVars>
          <dgm:chMax val="0"/>
          <dgm:chPref val="0"/>
        </dgm:presLayoutVars>
      </dgm:prSet>
      <dgm:spPr/>
    </dgm:pt>
  </dgm:ptLst>
  <dgm:cxnLst>
    <dgm:cxn modelId="{37AACA22-45EC-4430-9D2C-37CCD57BE2DB}" srcId="{C7720856-93F0-4CC7-B7FD-2466914A11D4}" destId="{CE4DB0F1-AE87-4587-A321-CFC12B85F9B6}" srcOrd="2" destOrd="0" parTransId="{B7678CB9-4C42-44EC-8853-E8B9728B8D00}" sibTransId="{68E32525-D56F-4280-B9DF-DFBABEC465C7}"/>
    <dgm:cxn modelId="{6CE42D31-A5CD-4293-9252-02BB7390D545}" type="presOf" srcId="{4AF52931-E4CA-4429-AACB-B8747CDB2409}" destId="{573FC8C9-03E6-4269-9DB7-824A4479C21C}" srcOrd="0" destOrd="0" presId="urn:microsoft.com/office/officeart/2018/2/layout/IconVerticalSolidList"/>
    <dgm:cxn modelId="{516EC545-1971-48B3-978C-4756FCDCCFD9}" srcId="{C7720856-93F0-4CC7-B7FD-2466914A11D4}" destId="{BFF9359E-E9B1-4B73-BACC-2C7988765B16}" srcOrd="3" destOrd="0" parTransId="{6E0A40FA-1B79-4089-8B9A-3BA22865FE4E}" sibTransId="{1CEF1965-C516-4C44-BAE3-2FA3F5116930}"/>
    <dgm:cxn modelId="{F9899549-F706-4D9A-8D30-CC87785A4BD1}" type="presOf" srcId="{BFF9359E-E9B1-4B73-BACC-2C7988765B16}" destId="{61C9C6B6-F051-4AFC-B696-34674ED32FC0}" srcOrd="0" destOrd="0" presId="urn:microsoft.com/office/officeart/2018/2/layout/IconVerticalSolidList"/>
    <dgm:cxn modelId="{745B6C74-C9FD-47F7-996E-2D57D164A5C8}" type="presOf" srcId="{81BEB84D-9A77-49C6-9301-B3359FCAC75F}" destId="{8C6416B8-BF6E-4B19-A8CD-80E01FEB1ED8}" srcOrd="0" destOrd="0" presId="urn:microsoft.com/office/officeart/2018/2/layout/IconVerticalSolidList"/>
    <dgm:cxn modelId="{B2C6C386-516D-40A7-B93C-36EB89B93162}" type="presOf" srcId="{CE4DB0F1-AE87-4587-A321-CFC12B85F9B6}" destId="{4D552EFB-24A5-47F9-8067-8B9ED7197E43}" srcOrd="0" destOrd="0" presId="urn:microsoft.com/office/officeart/2018/2/layout/IconVerticalSolidList"/>
    <dgm:cxn modelId="{420EF6C4-7321-43BE-A2FC-253606B1E06A}" srcId="{C7720856-93F0-4CC7-B7FD-2466914A11D4}" destId="{81BEB84D-9A77-49C6-9301-B3359FCAC75F}" srcOrd="1" destOrd="0" parTransId="{AE4D0D43-0332-4F79-8D35-BCD8C10758AE}" sibTransId="{5D260F18-25D2-4074-87F1-7E78DDA61C58}"/>
    <dgm:cxn modelId="{F82329C8-C3B2-4E9B-9033-528488D72705}" srcId="{C7720856-93F0-4CC7-B7FD-2466914A11D4}" destId="{4AF52931-E4CA-4429-AACB-B8747CDB2409}" srcOrd="0" destOrd="0" parTransId="{67B2FC97-2FAE-4EFE-9DEE-E4216C657F35}" sibTransId="{D86AF01C-9CBC-41F8-9354-48CD82BDFDC9}"/>
    <dgm:cxn modelId="{0314A3D2-5E17-48C8-86C5-FD62237EACB0}" type="presOf" srcId="{C7720856-93F0-4CC7-B7FD-2466914A11D4}" destId="{536D0097-A245-4152-8984-CC3ABB7DF273}" srcOrd="0" destOrd="0" presId="urn:microsoft.com/office/officeart/2018/2/layout/IconVerticalSolidList"/>
    <dgm:cxn modelId="{98B89911-E2C3-40B5-8E4D-32E9D5AF57FA}" type="presParOf" srcId="{536D0097-A245-4152-8984-CC3ABB7DF273}" destId="{DB8DBD9D-81A4-425A-BACC-11558B39BA4F}" srcOrd="0" destOrd="0" presId="urn:microsoft.com/office/officeart/2018/2/layout/IconVerticalSolidList"/>
    <dgm:cxn modelId="{AC1D2426-5DFE-4D6E-A87C-447D261455F2}" type="presParOf" srcId="{DB8DBD9D-81A4-425A-BACC-11558B39BA4F}" destId="{DE4D0CB4-0619-47EF-A746-365405D39958}" srcOrd="0" destOrd="0" presId="urn:microsoft.com/office/officeart/2018/2/layout/IconVerticalSolidList"/>
    <dgm:cxn modelId="{1D260F22-1154-411C-BE72-65712F06CB44}" type="presParOf" srcId="{DB8DBD9D-81A4-425A-BACC-11558B39BA4F}" destId="{ABC6D826-A6E6-42EC-BF0E-9025B33009B2}" srcOrd="1" destOrd="0" presId="urn:microsoft.com/office/officeart/2018/2/layout/IconVerticalSolidList"/>
    <dgm:cxn modelId="{851491A2-CC50-4F98-8620-1B16BCAA1E5F}" type="presParOf" srcId="{DB8DBD9D-81A4-425A-BACC-11558B39BA4F}" destId="{3E7294FB-7627-4D43-88C1-EE466B3369AD}" srcOrd="2" destOrd="0" presId="urn:microsoft.com/office/officeart/2018/2/layout/IconVerticalSolidList"/>
    <dgm:cxn modelId="{334AEA8F-9DBB-474B-B77E-C1F08C98FC4E}" type="presParOf" srcId="{DB8DBD9D-81A4-425A-BACC-11558B39BA4F}" destId="{573FC8C9-03E6-4269-9DB7-824A4479C21C}" srcOrd="3" destOrd="0" presId="urn:microsoft.com/office/officeart/2018/2/layout/IconVerticalSolidList"/>
    <dgm:cxn modelId="{254B904F-3F35-42D3-93F4-1CDEA88A8153}" type="presParOf" srcId="{536D0097-A245-4152-8984-CC3ABB7DF273}" destId="{5F2C253B-D9B7-4F6A-BC58-58675D37BE4B}" srcOrd="1" destOrd="0" presId="urn:microsoft.com/office/officeart/2018/2/layout/IconVerticalSolidList"/>
    <dgm:cxn modelId="{EA473A5F-67A7-465E-8AF0-BCC7AA4998D7}" type="presParOf" srcId="{536D0097-A245-4152-8984-CC3ABB7DF273}" destId="{6802359D-3E26-495D-95C0-D50D2FF0A0AB}" srcOrd="2" destOrd="0" presId="urn:microsoft.com/office/officeart/2018/2/layout/IconVerticalSolidList"/>
    <dgm:cxn modelId="{3EA1E20D-3681-4C75-B15D-5D1DD3930DEE}" type="presParOf" srcId="{6802359D-3E26-495D-95C0-D50D2FF0A0AB}" destId="{B58CA141-504B-412A-818E-73651C363A3D}" srcOrd="0" destOrd="0" presId="urn:microsoft.com/office/officeart/2018/2/layout/IconVerticalSolidList"/>
    <dgm:cxn modelId="{FDCE3AB2-924B-400D-A9DE-D08297DAF291}" type="presParOf" srcId="{6802359D-3E26-495D-95C0-D50D2FF0A0AB}" destId="{AFC95015-001F-49EB-8731-0714E310C46E}" srcOrd="1" destOrd="0" presId="urn:microsoft.com/office/officeart/2018/2/layout/IconVerticalSolidList"/>
    <dgm:cxn modelId="{BDA015F8-97AE-48DF-93CC-7552465E4756}" type="presParOf" srcId="{6802359D-3E26-495D-95C0-D50D2FF0A0AB}" destId="{D4F75FDB-FBCC-4B87-AABC-5ADBB261BB02}" srcOrd="2" destOrd="0" presId="urn:microsoft.com/office/officeart/2018/2/layout/IconVerticalSolidList"/>
    <dgm:cxn modelId="{9F0D6FCF-B728-4D45-BA20-DEE7162FFE27}" type="presParOf" srcId="{6802359D-3E26-495D-95C0-D50D2FF0A0AB}" destId="{8C6416B8-BF6E-4B19-A8CD-80E01FEB1ED8}" srcOrd="3" destOrd="0" presId="urn:microsoft.com/office/officeart/2018/2/layout/IconVerticalSolidList"/>
    <dgm:cxn modelId="{473851C0-4FDC-4DB1-8FC0-25AAC7B6CF71}" type="presParOf" srcId="{536D0097-A245-4152-8984-CC3ABB7DF273}" destId="{91C06081-CFBE-49AB-AE47-FB2FE4BD1620}" srcOrd="3" destOrd="0" presId="urn:microsoft.com/office/officeart/2018/2/layout/IconVerticalSolidList"/>
    <dgm:cxn modelId="{B560A367-BDC5-450B-A33D-CA31D57E1738}" type="presParOf" srcId="{536D0097-A245-4152-8984-CC3ABB7DF273}" destId="{7301911E-6FB4-417A-9486-96B01043CB69}" srcOrd="4" destOrd="0" presId="urn:microsoft.com/office/officeart/2018/2/layout/IconVerticalSolidList"/>
    <dgm:cxn modelId="{3D9C4A66-75FF-4800-AA98-52F8189AEB44}" type="presParOf" srcId="{7301911E-6FB4-417A-9486-96B01043CB69}" destId="{86D1563B-D1CB-4D39-86E5-90F26A403B01}" srcOrd="0" destOrd="0" presId="urn:microsoft.com/office/officeart/2018/2/layout/IconVerticalSolidList"/>
    <dgm:cxn modelId="{9803B174-F077-48E1-B51C-84D9761A3FF8}" type="presParOf" srcId="{7301911E-6FB4-417A-9486-96B01043CB69}" destId="{4F0A0F9B-BEA4-4BA7-8997-29645A65156B}" srcOrd="1" destOrd="0" presId="urn:microsoft.com/office/officeart/2018/2/layout/IconVerticalSolidList"/>
    <dgm:cxn modelId="{9F07481B-2C47-434A-9A1F-5DAD23854B16}" type="presParOf" srcId="{7301911E-6FB4-417A-9486-96B01043CB69}" destId="{8A37F51A-037E-4402-9348-51DFDEA4326D}" srcOrd="2" destOrd="0" presId="urn:microsoft.com/office/officeart/2018/2/layout/IconVerticalSolidList"/>
    <dgm:cxn modelId="{DF3CD2BF-77D1-4870-999A-B5DB15942D39}" type="presParOf" srcId="{7301911E-6FB4-417A-9486-96B01043CB69}" destId="{4D552EFB-24A5-47F9-8067-8B9ED7197E43}" srcOrd="3" destOrd="0" presId="urn:microsoft.com/office/officeart/2018/2/layout/IconVerticalSolidList"/>
    <dgm:cxn modelId="{7971591F-A4B4-4BBA-A9DD-16BAF5FDC67F}" type="presParOf" srcId="{536D0097-A245-4152-8984-CC3ABB7DF273}" destId="{6189E3E8-CF6D-4D15-A836-52F10905E655}" srcOrd="5" destOrd="0" presId="urn:microsoft.com/office/officeart/2018/2/layout/IconVerticalSolidList"/>
    <dgm:cxn modelId="{9CA6B505-46F0-4253-ADF2-226B921D100B}" type="presParOf" srcId="{536D0097-A245-4152-8984-CC3ABB7DF273}" destId="{780F5C81-E187-46CA-9F2B-7655A74715CA}" srcOrd="6" destOrd="0" presId="urn:microsoft.com/office/officeart/2018/2/layout/IconVerticalSolidList"/>
    <dgm:cxn modelId="{9D4847BD-25B9-4A68-8068-0711BBEAA0D7}" type="presParOf" srcId="{780F5C81-E187-46CA-9F2B-7655A74715CA}" destId="{2DD6782C-3741-43AC-8E3F-C7C2A5A092FE}" srcOrd="0" destOrd="0" presId="urn:microsoft.com/office/officeart/2018/2/layout/IconVerticalSolidList"/>
    <dgm:cxn modelId="{59281DA9-0529-406E-9193-EE63F35ED646}" type="presParOf" srcId="{780F5C81-E187-46CA-9F2B-7655A74715CA}" destId="{22E3D4D5-84E6-41EE-BF94-D56D24841B8B}" srcOrd="1" destOrd="0" presId="urn:microsoft.com/office/officeart/2018/2/layout/IconVerticalSolidList"/>
    <dgm:cxn modelId="{A8B9FF69-B1EC-4F7B-AF3A-3114F1BD1D77}" type="presParOf" srcId="{780F5C81-E187-46CA-9F2B-7655A74715CA}" destId="{97079802-B104-4A91-9CE1-92B9B5C9364A}" srcOrd="2" destOrd="0" presId="urn:microsoft.com/office/officeart/2018/2/layout/IconVerticalSolidList"/>
    <dgm:cxn modelId="{B7EF2B86-7E13-4C54-9A10-7AF5ADA58315}" type="presParOf" srcId="{780F5C81-E187-46CA-9F2B-7655A74715CA}" destId="{61C9C6B6-F051-4AFC-B696-34674ED32FC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503D04-C97E-4622-AE07-D0307CB3B4CA}" type="doc">
      <dgm:prSet loTypeId="urn:microsoft.com/office/officeart/2016/7/layout/RepeatingBendingProcessNew" loCatId="process" qsTypeId="urn:microsoft.com/office/officeart/2005/8/quickstyle/simple2" qsCatId="simple" csTypeId="urn:microsoft.com/office/officeart/2005/8/colors/colorful1" csCatId="colorful" phldr="1"/>
      <dgm:spPr/>
      <dgm:t>
        <a:bodyPr/>
        <a:lstStyle/>
        <a:p>
          <a:endParaRPr lang="en-US"/>
        </a:p>
      </dgm:t>
    </dgm:pt>
    <dgm:pt modelId="{AAC263CB-8256-4B03-92FE-1622698FB3E9}">
      <dgm:prSet custT="1"/>
      <dgm:spPr/>
      <dgm:t>
        <a:bodyPr anchor="ctr"/>
        <a:lstStyle/>
        <a:p>
          <a:r>
            <a:rPr lang="en-US" sz="2000" dirty="0">
              <a:solidFill>
                <a:schemeClr val="bg1"/>
              </a:solidFill>
            </a:rPr>
            <a:t>Arrive on time for day of testing</a:t>
          </a:r>
          <a:endParaRPr lang="en-US" sz="2000" dirty="0"/>
        </a:p>
      </dgm:t>
    </dgm:pt>
    <dgm:pt modelId="{0BEED663-FC38-4EAD-940F-4C475D2C87DB}" type="parTrans" cxnId="{C5E94186-9CB6-4C42-92B3-C546CC53A7B9}">
      <dgm:prSet/>
      <dgm:spPr/>
      <dgm:t>
        <a:bodyPr/>
        <a:lstStyle/>
        <a:p>
          <a:endParaRPr lang="en-US" sz="2000"/>
        </a:p>
      </dgm:t>
    </dgm:pt>
    <dgm:pt modelId="{808B76D0-8EC7-469A-93AC-7A6017188A9D}" type="sibTrans" cxnId="{C5E94186-9CB6-4C42-92B3-C546CC53A7B9}">
      <dgm:prSet custT="1"/>
      <dgm:spPr/>
      <dgm:t>
        <a:bodyPr/>
        <a:lstStyle/>
        <a:p>
          <a:endParaRPr lang="en-US" sz="2000" dirty="0"/>
        </a:p>
      </dgm:t>
    </dgm:pt>
    <dgm:pt modelId="{4E8D2E69-0173-4BD3-B96A-7A9C5DD12B47}">
      <dgm:prSet custT="1"/>
      <dgm:spPr/>
      <dgm:t>
        <a:bodyPr anchor="ctr"/>
        <a:lstStyle/>
        <a:p>
          <a:r>
            <a:rPr lang="en-US" sz="2000" dirty="0">
              <a:solidFill>
                <a:schemeClr val="bg1"/>
              </a:solidFill>
            </a:rPr>
            <a:t>Have laptops fully charged</a:t>
          </a:r>
        </a:p>
      </dgm:t>
    </dgm:pt>
    <dgm:pt modelId="{B954BF22-E3B3-4A1C-802E-590228BE2D9C}" type="parTrans" cxnId="{0F866C41-EB5F-47BD-A2CD-A58671F15B67}">
      <dgm:prSet/>
      <dgm:spPr/>
      <dgm:t>
        <a:bodyPr/>
        <a:lstStyle/>
        <a:p>
          <a:endParaRPr lang="en-US" sz="2000"/>
        </a:p>
      </dgm:t>
    </dgm:pt>
    <dgm:pt modelId="{FEF1E80E-8A9E-4B0A-817C-2A4CFDCF3FB2}" type="sibTrans" cxnId="{0F866C41-EB5F-47BD-A2CD-A58671F15B67}">
      <dgm:prSet custT="1"/>
      <dgm:spPr/>
      <dgm:t>
        <a:bodyPr/>
        <a:lstStyle/>
        <a:p>
          <a:endParaRPr lang="en-US" sz="2000" dirty="0"/>
        </a:p>
      </dgm:t>
    </dgm:pt>
    <dgm:pt modelId="{93A6A030-ABAB-4EFA-B539-0FDB3E07C1EF}">
      <dgm:prSet custT="1"/>
      <dgm:spPr/>
      <dgm:t>
        <a:bodyPr anchor="ctr"/>
        <a:lstStyle/>
        <a:p>
          <a:r>
            <a:rPr lang="en-US" sz="2000" dirty="0">
              <a:solidFill>
                <a:schemeClr val="bg1"/>
              </a:solidFill>
            </a:rPr>
            <a:t>Bring laptop charger</a:t>
          </a:r>
        </a:p>
      </dgm:t>
    </dgm:pt>
    <dgm:pt modelId="{3D674B97-6DC6-4A12-85BA-0976D3064237}" type="parTrans" cxnId="{4B40C8DC-6B57-4F5B-8440-7241C649700B}">
      <dgm:prSet/>
      <dgm:spPr/>
      <dgm:t>
        <a:bodyPr/>
        <a:lstStyle/>
        <a:p>
          <a:endParaRPr lang="en-US" sz="2000"/>
        </a:p>
      </dgm:t>
    </dgm:pt>
    <dgm:pt modelId="{BFE0749E-E343-4A6F-BD09-2810EE6B4BD7}" type="sibTrans" cxnId="{4B40C8DC-6B57-4F5B-8440-7241C649700B}">
      <dgm:prSet custT="1"/>
      <dgm:spPr/>
      <dgm:t>
        <a:bodyPr/>
        <a:lstStyle/>
        <a:p>
          <a:endParaRPr lang="en-US" sz="2000" dirty="0"/>
        </a:p>
      </dgm:t>
    </dgm:pt>
    <dgm:pt modelId="{76D56F19-2708-49DB-8F92-D8AC45F23A9A}">
      <dgm:prSet custT="1"/>
      <dgm:spPr>
        <a:solidFill>
          <a:schemeClr val="accent1"/>
        </a:solidFill>
      </dgm:spPr>
      <dgm:t>
        <a:bodyPr anchor="ctr"/>
        <a:lstStyle/>
        <a:p>
          <a:r>
            <a:rPr lang="en-US" sz="2000" dirty="0">
              <a:solidFill>
                <a:schemeClr val="bg1"/>
              </a:solidFill>
            </a:rPr>
            <a:t>Awake and ready to be ON POINT</a:t>
          </a:r>
        </a:p>
      </dgm:t>
    </dgm:pt>
    <dgm:pt modelId="{9D5610C2-0A12-494A-AC46-8DD17C08B09F}" type="parTrans" cxnId="{32E90211-17E0-4DDF-9274-DD3E46D811B8}">
      <dgm:prSet/>
      <dgm:spPr/>
      <dgm:t>
        <a:bodyPr/>
        <a:lstStyle/>
        <a:p>
          <a:endParaRPr lang="en-US" sz="2000"/>
        </a:p>
      </dgm:t>
    </dgm:pt>
    <dgm:pt modelId="{EC8965A1-F755-4945-8AAC-DCF1F68F011E}" type="sibTrans" cxnId="{32E90211-17E0-4DDF-9274-DD3E46D811B8}">
      <dgm:prSet/>
      <dgm:spPr/>
      <dgm:t>
        <a:bodyPr/>
        <a:lstStyle/>
        <a:p>
          <a:endParaRPr lang="en-US" sz="2000"/>
        </a:p>
      </dgm:t>
    </dgm:pt>
    <dgm:pt modelId="{12940D35-CB75-421F-AF92-55AF38611A58}">
      <dgm:prSet phldr="0"/>
      <dgm:spPr/>
      <dgm:t>
        <a:bodyPr/>
        <a:lstStyle/>
        <a:p>
          <a:pPr rtl="0"/>
          <a:r>
            <a:rPr lang="en-US" dirty="0">
              <a:latin typeface="Century Gothic" panose="020B0502020202020204"/>
            </a:rPr>
            <a:t>Be in school each and every day on time for each and every class</a:t>
          </a:r>
        </a:p>
      </dgm:t>
    </dgm:pt>
    <dgm:pt modelId="{4923961F-BE0D-483B-B074-9FF225A1D722}" type="parTrans" cxnId="{B9CFEDB9-D04F-4A06-9D5C-CF6AA48F0705}">
      <dgm:prSet/>
      <dgm:spPr/>
    </dgm:pt>
    <dgm:pt modelId="{67564082-E9FE-43AB-B73B-6E6B0DBE1B8B}" type="sibTrans" cxnId="{B9CFEDB9-D04F-4A06-9D5C-CF6AA48F0705}">
      <dgm:prSet/>
      <dgm:spPr/>
      <dgm:t>
        <a:bodyPr/>
        <a:lstStyle/>
        <a:p>
          <a:endParaRPr lang="en-US"/>
        </a:p>
      </dgm:t>
    </dgm:pt>
    <dgm:pt modelId="{9BED5F68-C09E-4F3B-991F-F76FBF0AC41D}">
      <dgm:prSet phldr="0"/>
      <dgm:spPr/>
      <dgm:t>
        <a:bodyPr/>
        <a:lstStyle/>
        <a:p>
          <a:pPr rtl="0"/>
          <a:r>
            <a:rPr lang="en-US" dirty="0">
              <a:latin typeface="Century Gothic" panose="020B0502020202020204"/>
            </a:rPr>
            <a:t>In class, participate, ask questions, answer questions, engage in lessons</a:t>
          </a:r>
        </a:p>
      </dgm:t>
    </dgm:pt>
    <dgm:pt modelId="{810359E2-E877-4CA6-A6A6-41F950C0522B}" type="parTrans" cxnId="{8B29D6A1-AD90-4216-BFC9-FC3D9E8281AD}">
      <dgm:prSet/>
      <dgm:spPr/>
    </dgm:pt>
    <dgm:pt modelId="{C561DE95-1AAE-4CCF-8261-8A15F9E5EA3D}" type="sibTrans" cxnId="{8B29D6A1-AD90-4216-BFC9-FC3D9E8281AD}">
      <dgm:prSet/>
      <dgm:spPr/>
      <dgm:t>
        <a:bodyPr/>
        <a:lstStyle/>
        <a:p>
          <a:endParaRPr lang="en-US"/>
        </a:p>
      </dgm:t>
    </dgm:pt>
    <dgm:pt modelId="{13C2C579-E229-457D-9993-41747A3F12D8}">
      <dgm:prSet phldr="0"/>
      <dgm:spPr/>
      <dgm:t>
        <a:bodyPr/>
        <a:lstStyle/>
        <a:p>
          <a:pPr rtl="0"/>
          <a:r>
            <a:rPr lang="en-US" dirty="0">
              <a:latin typeface="Century Gothic" panose="020B0502020202020204"/>
            </a:rPr>
            <a:t>Take each questions seriously – no guessing because test is adaptive</a:t>
          </a:r>
        </a:p>
      </dgm:t>
    </dgm:pt>
    <dgm:pt modelId="{F12F2B03-A384-48D6-ABBB-6925DAD09477}" type="parTrans" cxnId="{0420067E-D286-46DA-9CD9-5E1BF3DEA039}">
      <dgm:prSet/>
      <dgm:spPr/>
    </dgm:pt>
    <dgm:pt modelId="{69296E0A-0124-464D-B32A-2AE562015048}" type="sibTrans" cxnId="{0420067E-D286-46DA-9CD9-5E1BF3DEA039}">
      <dgm:prSet/>
      <dgm:spPr/>
    </dgm:pt>
    <dgm:pt modelId="{C7117AA3-29D3-A641-A58D-533CC172901B}" type="pres">
      <dgm:prSet presAssocID="{D4503D04-C97E-4622-AE07-D0307CB3B4CA}" presName="Name0" presStyleCnt="0">
        <dgm:presLayoutVars>
          <dgm:dir/>
          <dgm:resizeHandles val="exact"/>
        </dgm:presLayoutVars>
      </dgm:prSet>
      <dgm:spPr/>
    </dgm:pt>
    <dgm:pt modelId="{D8853DA7-6571-4729-80E6-946130139E39}" type="pres">
      <dgm:prSet presAssocID="{12940D35-CB75-421F-AF92-55AF38611A58}" presName="node" presStyleLbl="node1" presStyleIdx="0" presStyleCnt="7">
        <dgm:presLayoutVars>
          <dgm:bulletEnabled val="1"/>
        </dgm:presLayoutVars>
      </dgm:prSet>
      <dgm:spPr/>
    </dgm:pt>
    <dgm:pt modelId="{23665DCC-4F7E-40BD-83A7-75CE7F75F631}" type="pres">
      <dgm:prSet presAssocID="{67564082-E9FE-43AB-B73B-6E6B0DBE1B8B}" presName="sibTrans" presStyleLbl="sibTrans1D1" presStyleIdx="0" presStyleCnt="6"/>
      <dgm:spPr/>
    </dgm:pt>
    <dgm:pt modelId="{CD981A8F-2E93-4012-8E93-7F7574757B6A}" type="pres">
      <dgm:prSet presAssocID="{67564082-E9FE-43AB-B73B-6E6B0DBE1B8B}" presName="connectorText" presStyleLbl="sibTrans1D1" presStyleIdx="0" presStyleCnt="6"/>
      <dgm:spPr/>
    </dgm:pt>
    <dgm:pt modelId="{5252B140-0216-45FA-A366-2CD0D34DE852}" type="pres">
      <dgm:prSet presAssocID="{9BED5F68-C09E-4F3B-991F-F76FBF0AC41D}" presName="node" presStyleLbl="node1" presStyleIdx="1" presStyleCnt="7">
        <dgm:presLayoutVars>
          <dgm:bulletEnabled val="1"/>
        </dgm:presLayoutVars>
      </dgm:prSet>
      <dgm:spPr/>
    </dgm:pt>
    <dgm:pt modelId="{803FCF0A-439C-431E-95CF-47DDF0672C8E}" type="pres">
      <dgm:prSet presAssocID="{C561DE95-1AAE-4CCF-8261-8A15F9E5EA3D}" presName="sibTrans" presStyleLbl="sibTrans1D1" presStyleIdx="1" presStyleCnt="6"/>
      <dgm:spPr/>
    </dgm:pt>
    <dgm:pt modelId="{089F333C-16F2-4B84-AC4F-9340264A7C7F}" type="pres">
      <dgm:prSet presAssocID="{C561DE95-1AAE-4CCF-8261-8A15F9E5EA3D}" presName="connectorText" presStyleLbl="sibTrans1D1" presStyleIdx="1" presStyleCnt="6"/>
      <dgm:spPr/>
    </dgm:pt>
    <dgm:pt modelId="{591CA60E-213E-7B4B-B9DE-D89D137D3DA9}" type="pres">
      <dgm:prSet presAssocID="{AAC263CB-8256-4B03-92FE-1622698FB3E9}" presName="node" presStyleLbl="node1" presStyleIdx="2" presStyleCnt="7">
        <dgm:presLayoutVars>
          <dgm:bulletEnabled val="1"/>
        </dgm:presLayoutVars>
      </dgm:prSet>
      <dgm:spPr/>
    </dgm:pt>
    <dgm:pt modelId="{0B9714F2-E001-9048-99B0-C46EAB1CEAC1}" type="pres">
      <dgm:prSet presAssocID="{808B76D0-8EC7-469A-93AC-7A6017188A9D}" presName="sibTrans" presStyleLbl="sibTrans1D1" presStyleIdx="2" presStyleCnt="6"/>
      <dgm:spPr/>
    </dgm:pt>
    <dgm:pt modelId="{DBF0B936-C069-4B45-92D0-BC84490381D7}" type="pres">
      <dgm:prSet presAssocID="{808B76D0-8EC7-469A-93AC-7A6017188A9D}" presName="connectorText" presStyleLbl="sibTrans1D1" presStyleIdx="2" presStyleCnt="6"/>
      <dgm:spPr/>
    </dgm:pt>
    <dgm:pt modelId="{1FC37317-8B75-7A4E-B46A-6C6A45F69C67}" type="pres">
      <dgm:prSet presAssocID="{4E8D2E69-0173-4BD3-B96A-7A9C5DD12B47}" presName="node" presStyleLbl="node1" presStyleIdx="3" presStyleCnt="7">
        <dgm:presLayoutVars>
          <dgm:bulletEnabled val="1"/>
        </dgm:presLayoutVars>
      </dgm:prSet>
      <dgm:spPr/>
    </dgm:pt>
    <dgm:pt modelId="{DD741774-D280-DD46-9C9B-33FE253D22FC}" type="pres">
      <dgm:prSet presAssocID="{FEF1E80E-8A9E-4B0A-817C-2A4CFDCF3FB2}" presName="sibTrans" presStyleLbl="sibTrans1D1" presStyleIdx="3" presStyleCnt="6"/>
      <dgm:spPr/>
    </dgm:pt>
    <dgm:pt modelId="{B4080084-7793-E342-92FE-F348EAFF157C}" type="pres">
      <dgm:prSet presAssocID="{FEF1E80E-8A9E-4B0A-817C-2A4CFDCF3FB2}" presName="connectorText" presStyleLbl="sibTrans1D1" presStyleIdx="3" presStyleCnt="6"/>
      <dgm:spPr/>
    </dgm:pt>
    <dgm:pt modelId="{F14BE627-E883-874F-A626-EC388DCE8D9B}" type="pres">
      <dgm:prSet presAssocID="{93A6A030-ABAB-4EFA-B539-0FDB3E07C1EF}" presName="node" presStyleLbl="node1" presStyleIdx="4" presStyleCnt="7">
        <dgm:presLayoutVars>
          <dgm:bulletEnabled val="1"/>
        </dgm:presLayoutVars>
      </dgm:prSet>
      <dgm:spPr/>
    </dgm:pt>
    <dgm:pt modelId="{63AED5AC-6A4E-294A-8C0F-D72D7D241108}" type="pres">
      <dgm:prSet presAssocID="{BFE0749E-E343-4A6F-BD09-2810EE6B4BD7}" presName="sibTrans" presStyleLbl="sibTrans1D1" presStyleIdx="4" presStyleCnt="6"/>
      <dgm:spPr/>
    </dgm:pt>
    <dgm:pt modelId="{A4A67B76-88B9-3B42-B3EF-AFCDA17E5E1C}" type="pres">
      <dgm:prSet presAssocID="{BFE0749E-E343-4A6F-BD09-2810EE6B4BD7}" presName="connectorText" presStyleLbl="sibTrans1D1" presStyleIdx="4" presStyleCnt="6"/>
      <dgm:spPr/>
    </dgm:pt>
    <dgm:pt modelId="{D42A6699-F599-8045-897A-5A654DF673C0}" type="pres">
      <dgm:prSet presAssocID="{76D56F19-2708-49DB-8F92-D8AC45F23A9A}" presName="node" presStyleLbl="node1" presStyleIdx="5" presStyleCnt="7">
        <dgm:presLayoutVars>
          <dgm:bulletEnabled val="1"/>
        </dgm:presLayoutVars>
      </dgm:prSet>
      <dgm:spPr/>
    </dgm:pt>
    <dgm:pt modelId="{CA669404-2B84-4E04-A4A6-275207292B02}" type="pres">
      <dgm:prSet presAssocID="{EC8965A1-F755-4945-8AAC-DCF1F68F011E}" presName="sibTrans" presStyleLbl="sibTrans1D1" presStyleIdx="5" presStyleCnt="6"/>
      <dgm:spPr/>
    </dgm:pt>
    <dgm:pt modelId="{468AEF25-DD8C-497A-9587-9CB31CB29187}" type="pres">
      <dgm:prSet presAssocID="{EC8965A1-F755-4945-8AAC-DCF1F68F011E}" presName="connectorText" presStyleLbl="sibTrans1D1" presStyleIdx="5" presStyleCnt="6"/>
      <dgm:spPr/>
    </dgm:pt>
    <dgm:pt modelId="{309C03AD-17A6-4D99-B0E1-25C2B973BBBD}" type="pres">
      <dgm:prSet presAssocID="{13C2C579-E229-457D-9993-41747A3F12D8}" presName="node" presStyleLbl="node1" presStyleIdx="6" presStyleCnt="7">
        <dgm:presLayoutVars>
          <dgm:bulletEnabled val="1"/>
        </dgm:presLayoutVars>
      </dgm:prSet>
      <dgm:spPr/>
    </dgm:pt>
  </dgm:ptLst>
  <dgm:cxnLst>
    <dgm:cxn modelId="{A7F0110B-6717-46F9-8289-AC70C09884EA}" type="presOf" srcId="{EC8965A1-F755-4945-8AAC-DCF1F68F011E}" destId="{CA669404-2B84-4E04-A4A6-275207292B02}" srcOrd="0" destOrd="0" presId="urn:microsoft.com/office/officeart/2016/7/layout/RepeatingBendingProcessNew"/>
    <dgm:cxn modelId="{32E90211-17E0-4DDF-9274-DD3E46D811B8}" srcId="{D4503D04-C97E-4622-AE07-D0307CB3B4CA}" destId="{76D56F19-2708-49DB-8F92-D8AC45F23A9A}" srcOrd="5" destOrd="0" parTransId="{9D5610C2-0A12-494A-AC46-8DD17C08B09F}" sibTransId="{EC8965A1-F755-4945-8AAC-DCF1F68F011E}"/>
    <dgm:cxn modelId="{8749A913-A57D-4545-B704-E43DF52BE6BC}" type="presOf" srcId="{BFE0749E-E343-4A6F-BD09-2810EE6B4BD7}" destId="{63AED5AC-6A4E-294A-8C0F-D72D7D241108}" srcOrd="0" destOrd="0" presId="urn:microsoft.com/office/officeart/2016/7/layout/RepeatingBendingProcessNew"/>
    <dgm:cxn modelId="{F2901423-C499-4EAD-AB54-16C829E32E83}" type="presOf" srcId="{AAC263CB-8256-4B03-92FE-1622698FB3E9}" destId="{591CA60E-213E-7B4B-B9DE-D89D137D3DA9}" srcOrd="0" destOrd="0" presId="urn:microsoft.com/office/officeart/2016/7/layout/RepeatingBendingProcessNew"/>
    <dgm:cxn modelId="{0F866C41-EB5F-47BD-A2CD-A58671F15B67}" srcId="{D4503D04-C97E-4622-AE07-D0307CB3B4CA}" destId="{4E8D2E69-0173-4BD3-B96A-7A9C5DD12B47}" srcOrd="3" destOrd="0" parTransId="{B954BF22-E3B3-4A1C-802E-590228BE2D9C}" sibTransId="{FEF1E80E-8A9E-4B0A-817C-2A4CFDCF3FB2}"/>
    <dgm:cxn modelId="{1759264A-FF3F-42E9-9481-79BAA3B5309C}" type="presOf" srcId="{C561DE95-1AAE-4CCF-8261-8A15F9E5EA3D}" destId="{089F333C-16F2-4B84-AC4F-9340264A7C7F}" srcOrd="1" destOrd="0" presId="urn:microsoft.com/office/officeart/2016/7/layout/RepeatingBendingProcessNew"/>
    <dgm:cxn modelId="{8016216B-74D3-4FD5-96F0-7DDF03CDAAEC}" type="presOf" srcId="{12940D35-CB75-421F-AF92-55AF38611A58}" destId="{D8853DA7-6571-4729-80E6-946130139E39}" srcOrd="0" destOrd="0" presId="urn:microsoft.com/office/officeart/2016/7/layout/RepeatingBendingProcessNew"/>
    <dgm:cxn modelId="{322DB24D-1EA0-439E-946B-1D0A107FC78C}" type="presOf" srcId="{FEF1E80E-8A9E-4B0A-817C-2A4CFDCF3FB2}" destId="{B4080084-7793-E342-92FE-F348EAFF157C}" srcOrd="1" destOrd="0" presId="urn:microsoft.com/office/officeart/2016/7/layout/RepeatingBendingProcessNew"/>
    <dgm:cxn modelId="{BD50364E-FE36-42AF-96AF-393CDB4815DD}" type="presOf" srcId="{BFE0749E-E343-4A6F-BD09-2810EE6B4BD7}" destId="{A4A67B76-88B9-3B42-B3EF-AFCDA17E5E1C}" srcOrd="1" destOrd="0" presId="urn:microsoft.com/office/officeart/2016/7/layout/RepeatingBendingProcessNew"/>
    <dgm:cxn modelId="{520F4D4E-E8CB-49DE-BE09-3355CDD10FE0}" type="presOf" srcId="{67564082-E9FE-43AB-B73B-6E6B0DBE1B8B}" destId="{CD981A8F-2E93-4012-8E93-7F7574757B6A}" srcOrd="1" destOrd="0" presId="urn:microsoft.com/office/officeart/2016/7/layout/RepeatingBendingProcessNew"/>
    <dgm:cxn modelId="{5E427C79-27B4-4F6E-A698-F11103B61655}" type="presOf" srcId="{93A6A030-ABAB-4EFA-B539-0FDB3E07C1EF}" destId="{F14BE627-E883-874F-A626-EC388DCE8D9B}" srcOrd="0" destOrd="0" presId="urn:microsoft.com/office/officeart/2016/7/layout/RepeatingBendingProcessNew"/>
    <dgm:cxn modelId="{0420067E-D286-46DA-9CD9-5E1BF3DEA039}" srcId="{D4503D04-C97E-4622-AE07-D0307CB3B4CA}" destId="{13C2C579-E229-457D-9993-41747A3F12D8}" srcOrd="6" destOrd="0" parTransId="{F12F2B03-A384-48D6-ABBB-6925DAD09477}" sibTransId="{69296E0A-0124-464D-B32A-2AE562015048}"/>
    <dgm:cxn modelId="{C5E94186-9CB6-4C42-92B3-C546CC53A7B9}" srcId="{D4503D04-C97E-4622-AE07-D0307CB3B4CA}" destId="{AAC263CB-8256-4B03-92FE-1622698FB3E9}" srcOrd="2" destOrd="0" parTransId="{0BEED663-FC38-4EAD-940F-4C475D2C87DB}" sibTransId="{808B76D0-8EC7-469A-93AC-7A6017188A9D}"/>
    <dgm:cxn modelId="{34CCBB8F-1D0E-43DE-A0B7-3FCF0BD9E228}" type="presOf" srcId="{EC8965A1-F755-4945-8AAC-DCF1F68F011E}" destId="{468AEF25-DD8C-497A-9587-9CB31CB29187}" srcOrd="1" destOrd="0" presId="urn:microsoft.com/office/officeart/2016/7/layout/RepeatingBendingProcessNew"/>
    <dgm:cxn modelId="{84C03796-230E-48E4-B444-C085C248AD5E}" type="presOf" srcId="{C561DE95-1AAE-4CCF-8261-8A15F9E5EA3D}" destId="{803FCF0A-439C-431E-95CF-47DDF0672C8E}" srcOrd="0" destOrd="0" presId="urn:microsoft.com/office/officeart/2016/7/layout/RepeatingBendingProcessNew"/>
    <dgm:cxn modelId="{47016397-455F-EC49-8301-8A7FB8F85FB3}" type="presOf" srcId="{D4503D04-C97E-4622-AE07-D0307CB3B4CA}" destId="{C7117AA3-29D3-A641-A58D-533CC172901B}" srcOrd="0" destOrd="0" presId="urn:microsoft.com/office/officeart/2016/7/layout/RepeatingBendingProcessNew"/>
    <dgm:cxn modelId="{8EA03B99-EA41-4C0D-B4B7-ACE8B7DC7B16}" type="presOf" srcId="{808B76D0-8EC7-469A-93AC-7A6017188A9D}" destId="{DBF0B936-C069-4B45-92D0-BC84490381D7}" srcOrd="1" destOrd="0" presId="urn:microsoft.com/office/officeart/2016/7/layout/RepeatingBendingProcessNew"/>
    <dgm:cxn modelId="{3FEF5699-791C-42EB-AFFB-29013C6BB03D}" type="presOf" srcId="{76D56F19-2708-49DB-8F92-D8AC45F23A9A}" destId="{D42A6699-F599-8045-897A-5A654DF673C0}" srcOrd="0" destOrd="0" presId="urn:microsoft.com/office/officeart/2016/7/layout/RepeatingBendingProcessNew"/>
    <dgm:cxn modelId="{9D3ACC9A-AA8D-4BEE-A33F-303FDB74872D}" type="presOf" srcId="{808B76D0-8EC7-469A-93AC-7A6017188A9D}" destId="{0B9714F2-E001-9048-99B0-C46EAB1CEAC1}" srcOrd="0" destOrd="0" presId="urn:microsoft.com/office/officeart/2016/7/layout/RepeatingBendingProcessNew"/>
    <dgm:cxn modelId="{A03CA19D-3BF5-4A90-ADD1-D8BCA430DA94}" type="presOf" srcId="{13C2C579-E229-457D-9993-41747A3F12D8}" destId="{309C03AD-17A6-4D99-B0E1-25C2B973BBBD}" srcOrd="0" destOrd="0" presId="urn:microsoft.com/office/officeart/2016/7/layout/RepeatingBendingProcessNew"/>
    <dgm:cxn modelId="{8B29D6A1-AD90-4216-BFC9-FC3D9E8281AD}" srcId="{D4503D04-C97E-4622-AE07-D0307CB3B4CA}" destId="{9BED5F68-C09E-4F3B-991F-F76FBF0AC41D}" srcOrd="1" destOrd="0" parTransId="{810359E2-E877-4CA6-A6A6-41F950C0522B}" sibTransId="{C561DE95-1AAE-4CCF-8261-8A15F9E5EA3D}"/>
    <dgm:cxn modelId="{A1856CA4-0676-4376-B5C1-B0DC8C952856}" type="presOf" srcId="{67564082-E9FE-43AB-B73B-6E6B0DBE1B8B}" destId="{23665DCC-4F7E-40BD-83A7-75CE7F75F631}" srcOrd="0" destOrd="0" presId="urn:microsoft.com/office/officeart/2016/7/layout/RepeatingBendingProcessNew"/>
    <dgm:cxn modelId="{BC4E82A5-0A22-4C68-A59D-F79CFBFCBBD3}" type="presOf" srcId="{9BED5F68-C09E-4F3B-991F-F76FBF0AC41D}" destId="{5252B140-0216-45FA-A366-2CD0D34DE852}" srcOrd="0" destOrd="0" presId="urn:microsoft.com/office/officeart/2016/7/layout/RepeatingBendingProcessNew"/>
    <dgm:cxn modelId="{87A257A8-A8F9-4CEC-8C12-FF3EAB99154A}" type="presOf" srcId="{4E8D2E69-0173-4BD3-B96A-7A9C5DD12B47}" destId="{1FC37317-8B75-7A4E-B46A-6C6A45F69C67}" srcOrd="0" destOrd="0" presId="urn:microsoft.com/office/officeart/2016/7/layout/RepeatingBendingProcessNew"/>
    <dgm:cxn modelId="{B9CFEDB9-D04F-4A06-9D5C-CF6AA48F0705}" srcId="{D4503D04-C97E-4622-AE07-D0307CB3B4CA}" destId="{12940D35-CB75-421F-AF92-55AF38611A58}" srcOrd="0" destOrd="0" parTransId="{4923961F-BE0D-483B-B074-9FF225A1D722}" sibTransId="{67564082-E9FE-43AB-B73B-6E6B0DBE1B8B}"/>
    <dgm:cxn modelId="{0CD4DAD8-932E-4BD4-8114-037280E2D296}" type="presOf" srcId="{FEF1E80E-8A9E-4B0A-817C-2A4CFDCF3FB2}" destId="{DD741774-D280-DD46-9C9B-33FE253D22FC}" srcOrd="0" destOrd="0" presId="urn:microsoft.com/office/officeart/2016/7/layout/RepeatingBendingProcessNew"/>
    <dgm:cxn modelId="{4B40C8DC-6B57-4F5B-8440-7241C649700B}" srcId="{D4503D04-C97E-4622-AE07-D0307CB3B4CA}" destId="{93A6A030-ABAB-4EFA-B539-0FDB3E07C1EF}" srcOrd="4" destOrd="0" parTransId="{3D674B97-6DC6-4A12-85BA-0976D3064237}" sibTransId="{BFE0749E-E343-4A6F-BD09-2810EE6B4BD7}"/>
    <dgm:cxn modelId="{8D6F6B32-DD11-4EEF-8F16-02C6238BE1B0}" type="presParOf" srcId="{C7117AA3-29D3-A641-A58D-533CC172901B}" destId="{D8853DA7-6571-4729-80E6-946130139E39}" srcOrd="0" destOrd="0" presId="urn:microsoft.com/office/officeart/2016/7/layout/RepeatingBendingProcessNew"/>
    <dgm:cxn modelId="{589A7D97-9F2B-45EB-874C-7E826872BF98}" type="presParOf" srcId="{C7117AA3-29D3-A641-A58D-533CC172901B}" destId="{23665DCC-4F7E-40BD-83A7-75CE7F75F631}" srcOrd="1" destOrd="0" presId="urn:microsoft.com/office/officeart/2016/7/layout/RepeatingBendingProcessNew"/>
    <dgm:cxn modelId="{47E3F018-2607-4AED-A7CD-D9ACD667114E}" type="presParOf" srcId="{23665DCC-4F7E-40BD-83A7-75CE7F75F631}" destId="{CD981A8F-2E93-4012-8E93-7F7574757B6A}" srcOrd="0" destOrd="0" presId="urn:microsoft.com/office/officeart/2016/7/layout/RepeatingBendingProcessNew"/>
    <dgm:cxn modelId="{7C57F458-B66C-4CB1-9E59-F6D50ECEECCC}" type="presParOf" srcId="{C7117AA3-29D3-A641-A58D-533CC172901B}" destId="{5252B140-0216-45FA-A366-2CD0D34DE852}" srcOrd="2" destOrd="0" presId="urn:microsoft.com/office/officeart/2016/7/layout/RepeatingBendingProcessNew"/>
    <dgm:cxn modelId="{76CF8BB9-7B80-4A03-9FC4-8970F92164EB}" type="presParOf" srcId="{C7117AA3-29D3-A641-A58D-533CC172901B}" destId="{803FCF0A-439C-431E-95CF-47DDF0672C8E}" srcOrd="3" destOrd="0" presId="urn:microsoft.com/office/officeart/2016/7/layout/RepeatingBendingProcessNew"/>
    <dgm:cxn modelId="{755060FD-820F-457E-9DE8-CE6870F1145B}" type="presParOf" srcId="{803FCF0A-439C-431E-95CF-47DDF0672C8E}" destId="{089F333C-16F2-4B84-AC4F-9340264A7C7F}" srcOrd="0" destOrd="0" presId="urn:microsoft.com/office/officeart/2016/7/layout/RepeatingBendingProcessNew"/>
    <dgm:cxn modelId="{6AE93980-23A8-4852-BE84-D307485D81EA}" type="presParOf" srcId="{C7117AA3-29D3-A641-A58D-533CC172901B}" destId="{591CA60E-213E-7B4B-B9DE-D89D137D3DA9}" srcOrd="4" destOrd="0" presId="urn:microsoft.com/office/officeart/2016/7/layout/RepeatingBendingProcessNew"/>
    <dgm:cxn modelId="{1DC75377-AB51-4BE8-B9B2-21762F10F1C2}" type="presParOf" srcId="{C7117AA3-29D3-A641-A58D-533CC172901B}" destId="{0B9714F2-E001-9048-99B0-C46EAB1CEAC1}" srcOrd="5" destOrd="0" presId="urn:microsoft.com/office/officeart/2016/7/layout/RepeatingBendingProcessNew"/>
    <dgm:cxn modelId="{0CB338CD-C2DB-4FFB-842D-14C8603AAAA7}" type="presParOf" srcId="{0B9714F2-E001-9048-99B0-C46EAB1CEAC1}" destId="{DBF0B936-C069-4B45-92D0-BC84490381D7}" srcOrd="0" destOrd="0" presId="urn:microsoft.com/office/officeart/2016/7/layout/RepeatingBendingProcessNew"/>
    <dgm:cxn modelId="{78D08F46-C15A-440C-83AD-5651BD7C136B}" type="presParOf" srcId="{C7117AA3-29D3-A641-A58D-533CC172901B}" destId="{1FC37317-8B75-7A4E-B46A-6C6A45F69C67}" srcOrd="6" destOrd="0" presId="urn:microsoft.com/office/officeart/2016/7/layout/RepeatingBendingProcessNew"/>
    <dgm:cxn modelId="{3C5CC6C2-64E4-4EE3-A102-FA9833EB6BDF}" type="presParOf" srcId="{C7117AA3-29D3-A641-A58D-533CC172901B}" destId="{DD741774-D280-DD46-9C9B-33FE253D22FC}" srcOrd="7" destOrd="0" presId="urn:microsoft.com/office/officeart/2016/7/layout/RepeatingBendingProcessNew"/>
    <dgm:cxn modelId="{5083834E-91F0-42DC-BD01-37A586AEFE10}" type="presParOf" srcId="{DD741774-D280-DD46-9C9B-33FE253D22FC}" destId="{B4080084-7793-E342-92FE-F348EAFF157C}" srcOrd="0" destOrd="0" presId="urn:microsoft.com/office/officeart/2016/7/layout/RepeatingBendingProcessNew"/>
    <dgm:cxn modelId="{15507A19-5A2E-44DA-A87B-F957C88459EB}" type="presParOf" srcId="{C7117AA3-29D3-A641-A58D-533CC172901B}" destId="{F14BE627-E883-874F-A626-EC388DCE8D9B}" srcOrd="8" destOrd="0" presId="urn:microsoft.com/office/officeart/2016/7/layout/RepeatingBendingProcessNew"/>
    <dgm:cxn modelId="{F2DA1EB6-4409-409B-92C8-455CC6E6B755}" type="presParOf" srcId="{C7117AA3-29D3-A641-A58D-533CC172901B}" destId="{63AED5AC-6A4E-294A-8C0F-D72D7D241108}" srcOrd="9" destOrd="0" presId="urn:microsoft.com/office/officeart/2016/7/layout/RepeatingBendingProcessNew"/>
    <dgm:cxn modelId="{23A700E9-325F-4DE7-BA8F-EBD22F7FC034}" type="presParOf" srcId="{63AED5AC-6A4E-294A-8C0F-D72D7D241108}" destId="{A4A67B76-88B9-3B42-B3EF-AFCDA17E5E1C}" srcOrd="0" destOrd="0" presId="urn:microsoft.com/office/officeart/2016/7/layout/RepeatingBendingProcessNew"/>
    <dgm:cxn modelId="{84512958-FFB9-468B-BD63-A17F0419CC42}" type="presParOf" srcId="{C7117AA3-29D3-A641-A58D-533CC172901B}" destId="{D42A6699-F599-8045-897A-5A654DF673C0}" srcOrd="10" destOrd="0" presId="urn:microsoft.com/office/officeart/2016/7/layout/RepeatingBendingProcessNew"/>
    <dgm:cxn modelId="{1C6643D8-84E9-4E39-82E3-6B5CA42BCABF}" type="presParOf" srcId="{C7117AA3-29D3-A641-A58D-533CC172901B}" destId="{CA669404-2B84-4E04-A4A6-275207292B02}" srcOrd="11" destOrd="0" presId="urn:microsoft.com/office/officeart/2016/7/layout/RepeatingBendingProcessNew"/>
    <dgm:cxn modelId="{597AC151-2E7E-4398-B345-5DBDBA1605A0}" type="presParOf" srcId="{CA669404-2B84-4E04-A4A6-275207292B02}" destId="{468AEF25-DD8C-497A-9587-9CB31CB29187}" srcOrd="0" destOrd="0" presId="urn:microsoft.com/office/officeart/2016/7/layout/RepeatingBendingProcessNew"/>
    <dgm:cxn modelId="{9120F239-DDCD-436B-8DAE-6DC12CE39E25}" type="presParOf" srcId="{C7117AA3-29D3-A641-A58D-533CC172901B}" destId="{309C03AD-17A6-4D99-B0E1-25C2B973BBBD}" srcOrd="12" destOrd="0" presId="urn:microsoft.com/office/officeart/2016/7/layout/RepeatingBendingProcessNew"/>
  </dgm:cxnLst>
  <dgm:bg/>
  <dgm:whole>
    <a:effectLst/>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D0CB4-0619-47EF-A746-365405D39958}">
      <dsp:nvSpPr>
        <dsp:cNvPr id="0" name=""/>
        <dsp:cNvSpPr/>
      </dsp:nvSpPr>
      <dsp:spPr>
        <a:xfrm>
          <a:off x="0" y="1296"/>
          <a:ext cx="4716462" cy="65718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C6D826-A6E6-42EC-BF0E-9025B33009B2}">
      <dsp:nvSpPr>
        <dsp:cNvPr id="0" name=""/>
        <dsp:cNvSpPr/>
      </dsp:nvSpPr>
      <dsp:spPr>
        <a:xfrm>
          <a:off x="198797" y="149162"/>
          <a:ext cx="361449" cy="3614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73FC8C9-03E6-4269-9DB7-824A4479C21C}">
      <dsp:nvSpPr>
        <dsp:cNvPr id="0" name=""/>
        <dsp:cNvSpPr/>
      </dsp:nvSpPr>
      <dsp:spPr>
        <a:xfrm>
          <a:off x="759043" y="1296"/>
          <a:ext cx="3957418" cy="657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52" tIns="69552" rIns="69552" bIns="69552" numCol="1" spcCol="1270" anchor="ctr" anchorCtr="0">
          <a:noAutofit/>
        </a:bodyPr>
        <a:lstStyle/>
        <a:p>
          <a:pPr marL="0" lvl="0" indent="0" algn="ctr" defTabSz="1066800" rtl="0">
            <a:lnSpc>
              <a:spcPct val="100000"/>
            </a:lnSpc>
            <a:spcBef>
              <a:spcPct val="0"/>
            </a:spcBef>
            <a:spcAft>
              <a:spcPct val="35000"/>
            </a:spcAft>
            <a:buNone/>
          </a:pPr>
          <a:r>
            <a:rPr lang="en-US" sz="2400" b="1" kern="1200" dirty="0"/>
            <a:t>FAST</a:t>
          </a:r>
          <a:r>
            <a:rPr lang="en-US" sz="2400" b="1" kern="1200" dirty="0">
              <a:latin typeface="Century Gothic" panose="020B0502020202020204"/>
            </a:rPr>
            <a:t> Reading</a:t>
          </a:r>
          <a:endParaRPr lang="en-US" sz="2400" b="1" kern="1200" dirty="0"/>
        </a:p>
      </dsp:txBody>
      <dsp:txXfrm>
        <a:off x="759043" y="1296"/>
        <a:ext cx="3957418" cy="657180"/>
      </dsp:txXfrm>
    </dsp:sp>
    <dsp:sp modelId="{B58CA141-504B-412A-818E-73651C363A3D}">
      <dsp:nvSpPr>
        <dsp:cNvPr id="0" name=""/>
        <dsp:cNvSpPr/>
      </dsp:nvSpPr>
      <dsp:spPr>
        <a:xfrm>
          <a:off x="0" y="822772"/>
          <a:ext cx="4716462" cy="65718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C95015-001F-49EB-8731-0714E310C46E}">
      <dsp:nvSpPr>
        <dsp:cNvPr id="0" name=""/>
        <dsp:cNvSpPr/>
      </dsp:nvSpPr>
      <dsp:spPr>
        <a:xfrm>
          <a:off x="198797" y="970637"/>
          <a:ext cx="361449" cy="3614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C6416B8-BF6E-4B19-A8CD-80E01FEB1ED8}">
      <dsp:nvSpPr>
        <dsp:cNvPr id="0" name=""/>
        <dsp:cNvSpPr/>
      </dsp:nvSpPr>
      <dsp:spPr>
        <a:xfrm>
          <a:off x="759043" y="822772"/>
          <a:ext cx="3957418" cy="657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52" tIns="69552" rIns="69552" bIns="69552" numCol="1" spcCol="1270" anchor="ctr" anchorCtr="0">
          <a:noAutofit/>
        </a:bodyPr>
        <a:lstStyle/>
        <a:p>
          <a:pPr marL="0" lvl="0" indent="0" algn="l" defTabSz="755650" rtl="0">
            <a:lnSpc>
              <a:spcPct val="100000"/>
            </a:lnSpc>
            <a:spcBef>
              <a:spcPct val="0"/>
            </a:spcBef>
            <a:spcAft>
              <a:spcPct val="35000"/>
            </a:spcAft>
            <a:buNone/>
          </a:pPr>
          <a:r>
            <a:rPr lang="en-US" sz="1700" kern="1200" dirty="0">
              <a:latin typeface="Century Gothic" panose="020B0502020202020204"/>
            </a:rPr>
            <a:t>Progress Monitoring (PM1)</a:t>
          </a:r>
          <a:r>
            <a:rPr lang="en-US" sz="1700" kern="1200" dirty="0"/>
            <a:t> = September</a:t>
          </a:r>
        </a:p>
      </dsp:txBody>
      <dsp:txXfrm>
        <a:off x="759043" y="822772"/>
        <a:ext cx="3957418" cy="657180"/>
      </dsp:txXfrm>
    </dsp:sp>
    <dsp:sp modelId="{86D1563B-D1CB-4D39-86E5-90F26A403B01}">
      <dsp:nvSpPr>
        <dsp:cNvPr id="0" name=""/>
        <dsp:cNvSpPr/>
      </dsp:nvSpPr>
      <dsp:spPr>
        <a:xfrm>
          <a:off x="0" y="1644248"/>
          <a:ext cx="4716462" cy="65718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0A0F9B-BEA4-4BA7-8997-29645A65156B}">
      <dsp:nvSpPr>
        <dsp:cNvPr id="0" name=""/>
        <dsp:cNvSpPr/>
      </dsp:nvSpPr>
      <dsp:spPr>
        <a:xfrm>
          <a:off x="198797" y="1792113"/>
          <a:ext cx="361449" cy="361449"/>
        </a:xfrm>
        <a:prstGeom prst="rect">
          <a:avLst/>
        </a:prstGeom>
        <a:solidFill>
          <a:schemeClr val="bg1">
            <a:hueOff val="0"/>
            <a:satOff val="0"/>
            <a:lumOff val="0"/>
            <a:alphaOff val="0"/>
          </a:schemeClr>
        </a:solid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552EFB-24A5-47F9-8067-8B9ED7197E43}">
      <dsp:nvSpPr>
        <dsp:cNvPr id="0" name=""/>
        <dsp:cNvSpPr/>
      </dsp:nvSpPr>
      <dsp:spPr>
        <a:xfrm>
          <a:off x="759043" y="1644248"/>
          <a:ext cx="3957418" cy="657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52" tIns="69552" rIns="69552" bIns="69552" numCol="1" spcCol="1270" anchor="ctr" anchorCtr="0">
          <a:noAutofit/>
        </a:bodyPr>
        <a:lstStyle/>
        <a:p>
          <a:pPr marL="0" lvl="0" indent="0" algn="l" defTabSz="755650" rtl="0">
            <a:lnSpc>
              <a:spcPct val="100000"/>
            </a:lnSpc>
            <a:spcBef>
              <a:spcPct val="0"/>
            </a:spcBef>
            <a:spcAft>
              <a:spcPct val="35000"/>
            </a:spcAft>
            <a:buNone/>
          </a:pPr>
          <a:r>
            <a:rPr lang="en-US" sz="1700" kern="1200" dirty="0">
              <a:latin typeface="Century Gothic" panose="020B0502020202020204"/>
            </a:rPr>
            <a:t>Progress</a:t>
          </a:r>
          <a:r>
            <a:rPr lang="en-US" sz="1700" kern="1200" dirty="0"/>
            <a:t> </a:t>
          </a:r>
          <a:r>
            <a:rPr lang="en-US" sz="1700" kern="1200" dirty="0">
              <a:latin typeface="Century Gothic" panose="020B0502020202020204"/>
            </a:rPr>
            <a:t>Monitoring (PM2) </a:t>
          </a:r>
          <a:r>
            <a:rPr lang="en-US" sz="1700" kern="1200" dirty="0"/>
            <a:t>= December</a:t>
          </a:r>
        </a:p>
      </dsp:txBody>
      <dsp:txXfrm>
        <a:off x="759043" y="1644248"/>
        <a:ext cx="3957418" cy="657180"/>
      </dsp:txXfrm>
    </dsp:sp>
    <dsp:sp modelId="{2DD6782C-3741-43AC-8E3F-C7C2A5A092FE}">
      <dsp:nvSpPr>
        <dsp:cNvPr id="0" name=""/>
        <dsp:cNvSpPr/>
      </dsp:nvSpPr>
      <dsp:spPr>
        <a:xfrm>
          <a:off x="0" y="2465723"/>
          <a:ext cx="4716462" cy="65718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E3D4D5-84E6-41EE-BF94-D56D24841B8B}">
      <dsp:nvSpPr>
        <dsp:cNvPr id="0" name=""/>
        <dsp:cNvSpPr/>
      </dsp:nvSpPr>
      <dsp:spPr>
        <a:xfrm>
          <a:off x="198797" y="2613589"/>
          <a:ext cx="361449" cy="3614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1C9C6B6-F051-4AFC-B696-34674ED32FC0}">
      <dsp:nvSpPr>
        <dsp:cNvPr id="0" name=""/>
        <dsp:cNvSpPr/>
      </dsp:nvSpPr>
      <dsp:spPr>
        <a:xfrm>
          <a:off x="759043" y="2465723"/>
          <a:ext cx="3957418" cy="657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52" tIns="69552" rIns="69552" bIns="69552" numCol="1" spcCol="1270" anchor="ctr" anchorCtr="0">
          <a:noAutofit/>
        </a:bodyPr>
        <a:lstStyle/>
        <a:p>
          <a:pPr marL="0" lvl="0" indent="0" algn="l" defTabSz="755650" rtl="0">
            <a:lnSpc>
              <a:spcPct val="100000"/>
            </a:lnSpc>
            <a:spcBef>
              <a:spcPct val="0"/>
            </a:spcBef>
            <a:spcAft>
              <a:spcPct val="35000"/>
            </a:spcAft>
            <a:buNone/>
          </a:pPr>
          <a:r>
            <a:rPr lang="en-US" sz="1700" b="1" kern="1200" dirty="0">
              <a:latin typeface="Century Gothic" panose="020B0502020202020204"/>
            </a:rPr>
            <a:t>Final Test (PM3) = May</a:t>
          </a:r>
          <a:endParaRPr lang="en-US" sz="1700" b="1" kern="1200" dirty="0"/>
        </a:p>
      </dsp:txBody>
      <dsp:txXfrm>
        <a:off x="759043" y="2465723"/>
        <a:ext cx="3957418" cy="6571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65DCC-4F7E-40BD-83A7-75CE7F75F631}">
      <dsp:nvSpPr>
        <dsp:cNvPr id="0" name=""/>
        <dsp:cNvSpPr/>
      </dsp:nvSpPr>
      <dsp:spPr>
        <a:xfrm>
          <a:off x="1821283" y="1101882"/>
          <a:ext cx="388318" cy="91440"/>
        </a:xfrm>
        <a:custGeom>
          <a:avLst/>
          <a:gdLst/>
          <a:ahLst/>
          <a:cxnLst/>
          <a:rect l="0" t="0" r="0" b="0"/>
          <a:pathLst>
            <a:path>
              <a:moveTo>
                <a:pt x="0" y="45720"/>
              </a:moveTo>
              <a:lnTo>
                <a:pt x="388318"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04969" y="1145507"/>
        <a:ext cx="20945" cy="4189"/>
      </dsp:txXfrm>
    </dsp:sp>
    <dsp:sp modelId="{D8853DA7-6571-4729-80E6-946130139E39}">
      <dsp:nvSpPr>
        <dsp:cNvPr id="0" name=""/>
        <dsp:cNvSpPr/>
      </dsp:nvSpPr>
      <dsp:spPr>
        <a:xfrm>
          <a:off x="1700" y="601187"/>
          <a:ext cx="1821383" cy="1092829"/>
        </a:xfrm>
        <a:prstGeom prst="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9249" tIns="93683" rIns="89249" bIns="93683"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Century Gothic" panose="020B0502020202020204"/>
            </a:rPr>
            <a:t>Be in school each and every day on time for each and every class</a:t>
          </a:r>
        </a:p>
      </dsp:txBody>
      <dsp:txXfrm>
        <a:off x="1700" y="601187"/>
        <a:ext cx="1821383" cy="1092829"/>
      </dsp:txXfrm>
    </dsp:sp>
    <dsp:sp modelId="{803FCF0A-439C-431E-95CF-47DDF0672C8E}">
      <dsp:nvSpPr>
        <dsp:cNvPr id="0" name=""/>
        <dsp:cNvSpPr/>
      </dsp:nvSpPr>
      <dsp:spPr>
        <a:xfrm>
          <a:off x="4061584" y="1101882"/>
          <a:ext cx="388318" cy="91440"/>
        </a:xfrm>
        <a:custGeom>
          <a:avLst/>
          <a:gdLst/>
          <a:ahLst/>
          <a:cxnLst/>
          <a:rect l="0" t="0" r="0" b="0"/>
          <a:pathLst>
            <a:path>
              <a:moveTo>
                <a:pt x="0" y="45720"/>
              </a:moveTo>
              <a:lnTo>
                <a:pt x="388318" y="45720"/>
              </a:lnTo>
            </a:path>
          </a:pathLst>
        </a:custGeom>
        <a:noFill/>
        <a:ln w="9525"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45271" y="1145507"/>
        <a:ext cx="20945" cy="4189"/>
      </dsp:txXfrm>
    </dsp:sp>
    <dsp:sp modelId="{5252B140-0216-45FA-A366-2CD0D34DE852}">
      <dsp:nvSpPr>
        <dsp:cNvPr id="0" name=""/>
        <dsp:cNvSpPr/>
      </dsp:nvSpPr>
      <dsp:spPr>
        <a:xfrm>
          <a:off x="2242001" y="601187"/>
          <a:ext cx="1821383" cy="1092829"/>
        </a:xfrm>
        <a:prstGeom prst="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9249" tIns="93683" rIns="89249" bIns="93683"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Century Gothic" panose="020B0502020202020204"/>
            </a:rPr>
            <a:t>In class, participate, ask questions, answer questions, engage in lessons</a:t>
          </a:r>
        </a:p>
      </dsp:txBody>
      <dsp:txXfrm>
        <a:off x="2242001" y="601187"/>
        <a:ext cx="1821383" cy="1092829"/>
      </dsp:txXfrm>
    </dsp:sp>
    <dsp:sp modelId="{0B9714F2-E001-9048-99B0-C46EAB1CEAC1}">
      <dsp:nvSpPr>
        <dsp:cNvPr id="0" name=""/>
        <dsp:cNvSpPr/>
      </dsp:nvSpPr>
      <dsp:spPr>
        <a:xfrm>
          <a:off x="6301886" y="1101882"/>
          <a:ext cx="388318" cy="91440"/>
        </a:xfrm>
        <a:custGeom>
          <a:avLst/>
          <a:gdLst/>
          <a:ahLst/>
          <a:cxnLst/>
          <a:rect l="0" t="0" r="0" b="0"/>
          <a:pathLst>
            <a:path>
              <a:moveTo>
                <a:pt x="0" y="45720"/>
              </a:moveTo>
              <a:lnTo>
                <a:pt x="388318" y="45720"/>
              </a:lnTo>
            </a:path>
          </a:pathLst>
        </a:custGeom>
        <a:noFill/>
        <a:ln w="9525"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6485572" y="1145507"/>
        <a:ext cx="20945" cy="4189"/>
      </dsp:txXfrm>
    </dsp:sp>
    <dsp:sp modelId="{591CA60E-213E-7B4B-B9DE-D89D137D3DA9}">
      <dsp:nvSpPr>
        <dsp:cNvPr id="0" name=""/>
        <dsp:cNvSpPr/>
      </dsp:nvSpPr>
      <dsp:spPr>
        <a:xfrm>
          <a:off x="4482303" y="601187"/>
          <a:ext cx="1821383" cy="1092829"/>
        </a:xfrm>
        <a:prstGeom prst="rect">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9249" tIns="93683" rIns="89249" bIns="93683"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Arrive on time for day of testing</a:t>
          </a:r>
          <a:endParaRPr lang="en-US" sz="2000" kern="1200" dirty="0"/>
        </a:p>
      </dsp:txBody>
      <dsp:txXfrm>
        <a:off x="4482303" y="601187"/>
        <a:ext cx="1821383" cy="1092829"/>
      </dsp:txXfrm>
    </dsp:sp>
    <dsp:sp modelId="{DD741774-D280-DD46-9C9B-33FE253D22FC}">
      <dsp:nvSpPr>
        <dsp:cNvPr id="0" name=""/>
        <dsp:cNvSpPr/>
      </dsp:nvSpPr>
      <dsp:spPr>
        <a:xfrm>
          <a:off x="912391" y="1692217"/>
          <a:ext cx="6720904" cy="388318"/>
        </a:xfrm>
        <a:custGeom>
          <a:avLst/>
          <a:gdLst/>
          <a:ahLst/>
          <a:cxnLst/>
          <a:rect l="0" t="0" r="0" b="0"/>
          <a:pathLst>
            <a:path>
              <a:moveTo>
                <a:pt x="6720904" y="0"/>
              </a:moveTo>
              <a:lnTo>
                <a:pt x="6720904" y="211259"/>
              </a:lnTo>
              <a:lnTo>
                <a:pt x="0" y="211259"/>
              </a:lnTo>
              <a:lnTo>
                <a:pt x="0" y="388318"/>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4104495" y="1884281"/>
        <a:ext cx="336697" cy="4189"/>
      </dsp:txXfrm>
    </dsp:sp>
    <dsp:sp modelId="{1FC37317-8B75-7A4E-B46A-6C6A45F69C67}">
      <dsp:nvSpPr>
        <dsp:cNvPr id="0" name=""/>
        <dsp:cNvSpPr/>
      </dsp:nvSpPr>
      <dsp:spPr>
        <a:xfrm>
          <a:off x="6722604" y="601187"/>
          <a:ext cx="1821383" cy="1092829"/>
        </a:xfrm>
        <a:prstGeom prst="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9249" tIns="93683" rIns="89249" bIns="93683"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Have laptops fully charged</a:t>
          </a:r>
        </a:p>
      </dsp:txBody>
      <dsp:txXfrm>
        <a:off x="6722604" y="601187"/>
        <a:ext cx="1821383" cy="1092829"/>
      </dsp:txXfrm>
    </dsp:sp>
    <dsp:sp modelId="{63AED5AC-6A4E-294A-8C0F-D72D7D241108}">
      <dsp:nvSpPr>
        <dsp:cNvPr id="0" name=""/>
        <dsp:cNvSpPr/>
      </dsp:nvSpPr>
      <dsp:spPr>
        <a:xfrm>
          <a:off x="1821283" y="2613630"/>
          <a:ext cx="388318" cy="91440"/>
        </a:xfrm>
        <a:custGeom>
          <a:avLst/>
          <a:gdLst/>
          <a:ahLst/>
          <a:cxnLst/>
          <a:rect l="0" t="0" r="0" b="0"/>
          <a:pathLst>
            <a:path>
              <a:moveTo>
                <a:pt x="0" y="45720"/>
              </a:moveTo>
              <a:lnTo>
                <a:pt x="388318" y="45720"/>
              </a:lnTo>
            </a:path>
          </a:pathLst>
        </a:custGeom>
        <a:noFill/>
        <a:ln w="9525"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004969" y="2657255"/>
        <a:ext cx="20945" cy="4189"/>
      </dsp:txXfrm>
    </dsp:sp>
    <dsp:sp modelId="{F14BE627-E883-874F-A626-EC388DCE8D9B}">
      <dsp:nvSpPr>
        <dsp:cNvPr id="0" name=""/>
        <dsp:cNvSpPr/>
      </dsp:nvSpPr>
      <dsp:spPr>
        <a:xfrm>
          <a:off x="1700" y="2112935"/>
          <a:ext cx="1821383" cy="1092829"/>
        </a:xfrm>
        <a:prstGeom prst="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9249" tIns="93683" rIns="89249" bIns="93683"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Bring laptop charger</a:t>
          </a:r>
        </a:p>
      </dsp:txBody>
      <dsp:txXfrm>
        <a:off x="1700" y="2112935"/>
        <a:ext cx="1821383" cy="1092829"/>
      </dsp:txXfrm>
    </dsp:sp>
    <dsp:sp modelId="{CA669404-2B84-4E04-A4A6-275207292B02}">
      <dsp:nvSpPr>
        <dsp:cNvPr id="0" name=""/>
        <dsp:cNvSpPr/>
      </dsp:nvSpPr>
      <dsp:spPr>
        <a:xfrm>
          <a:off x="4061584" y="2613630"/>
          <a:ext cx="388318" cy="91440"/>
        </a:xfrm>
        <a:custGeom>
          <a:avLst/>
          <a:gdLst/>
          <a:ahLst/>
          <a:cxnLst/>
          <a:rect l="0" t="0" r="0" b="0"/>
          <a:pathLst>
            <a:path>
              <a:moveTo>
                <a:pt x="0" y="45720"/>
              </a:moveTo>
              <a:lnTo>
                <a:pt x="388318"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45271" y="2657255"/>
        <a:ext cx="20945" cy="4189"/>
      </dsp:txXfrm>
    </dsp:sp>
    <dsp:sp modelId="{D42A6699-F599-8045-897A-5A654DF673C0}">
      <dsp:nvSpPr>
        <dsp:cNvPr id="0" name=""/>
        <dsp:cNvSpPr/>
      </dsp:nvSpPr>
      <dsp:spPr>
        <a:xfrm>
          <a:off x="2242001" y="2112935"/>
          <a:ext cx="1821383" cy="1092829"/>
        </a:xfrm>
        <a:prstGeom prst="rect">
          <a:avLst/>
        </a:prstGeom>
        <a:solidFill>
          <a:schemeClr val="accent1"/>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9249" tIns="93683" rIns="89249" bIns="93683"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Awake and ready to be ON POINT</a:t>
          </a:r>
        </a:p>
      </dsp:txBody>
      <dsp:txXfrm>
        <a:off x="2242001" y="2112935"/>
        <a:ext cx="1821383" cy="1092829"/>
      </dsp:txXfrm>
    </dsp:sp>
    <dsp:sp modelId="{309C03AD-17A6-4D99-B0E1-25C2B973BBBD}">
      <dsp:nvSpPr>
        <dsp:cNvPr id="0" name=""/>
        <dsp:cNvSpPr/>
      </dsp:nvSpPr>
      <dsp:spPr>
        <a:xfrm>
          <a:off x="4482303" y="2112935"/>
          <a:ext cx="1821383" cy="1092829"/>
        </a:xfrm>
        <a:prstGeom prst="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9249" tIns="93683" rIns="89249" bIns="93683"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Century Gothic" panose="020B0502020202020204"/>
            </a:rPr>
            <a:t>Take each questions seriously – no guessing because test is adaptive</a:t>
          </a:r>
        </a:p>
      </dsp:txBody>
      <dsp:txXfrm>
        <a:off x="4482303" y="2112935"/>
        <a:ext cx="1821383" cy="109282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C40FD4-49E5-45F4-9F5F-D127674F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97B86CE-7533-4591-A533-3B285CBFBD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42818B-C764-43FB-9100-6BE58FDE1954}" type="datetimeFigureOut">
              <a:rPr lang="en-US" smtClean="0"/>
              <a:t>10/17/2024</a:t>
            </a:fld>
            <a:endParaRPr lang="en-US" dirty="0"/>
          </a:p>
        </p:txBody>
      </p:sp>
      <p:sp>
        <p:nvSpPr>
          <p:cNvPr id="4" name="Footer Placeholder 3">
            <a:extLst>
              <a:ext uri="{FF2B5EF4-FFF2-40B4-BE49-F238E27FC236}">
                <a16:creationId xmlns:a16="http://schemas.microsoft.com/office/drawing/2014/main" id="{6697BB4A-C2FA-48DD-9F31-664DF2C9F7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540AB79-C081-43E8-B49C-BA9D38FCF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5F1E10-4074-4DC3-8E35-9146BD1FD828}" type="slidenum">
              <a:rPr lang="en-US" smtClean="0"/>
              <a:t>‹#›</a:t>
            </a:fld>
            <a:endParaRPr lang="en-US" dirty="0"/>
          </a:p>
        </p:txBody>
      </p:sp>
    </p:spTree>
    <p:extLst>
      <p:ext uri="{BB962C8B-B14F-4D97-AF65-F5344CB8AC3E}">
        <p14:creationId xmlns:p14="http://schemas.microsoft.com/office/powerpoint/2010/main" val="2988812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BC4BE-0D73-E240-8B38-104FAC465A91}" type="datetimeFigureOut">
              <a:rPr lang="en-US" smtClean="0"/>
              <a:t>10/17/2024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C15C5-0688-5345-99FC-721E08AD15D5}" type="slidenum">
              <a:rPr lang="en-US" smtClean="0"/>
              <a:t>‹#›</a:t>
            </a:fld>
            <a:endParaRPr lang="en-US" dirty="0"/>
          </a:p>
        </p:txBody>
      </p:sp>
    </p:spTree>
    <p:extLst>
      <p:ext uri="{BB962C8B-B14F-4D97-AF65-F5344CB8AC3E}">
        <p14:creationId xmlns:p14="http://schemas.microsoft.com/office/powerpoint/2010/main" val="42768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a:t>
            </a:fld>
            <a:endParaRPr lang="en-US" dirty="0"/>
          </a:p>
        </p:txBody>
      </p:sp>
    </p:spTree>
    <p:extLst>
      <p:ext uri="{BB962C8B-B14F-4D97-AF65-F5344CB8AC3E}">
        <p14:creationId xmlns:p14="http://schemas.microsoft.com/office/powerpoint/2010/main" val="312103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2</a:t>
            </a:fld>
            <a:endParaRPr lang="en-US" dirty="0"/>
          </a:p>
        </p:txBody>
      </p:sp>
    </p:spTree>
    <p:extLst>
      <p:ext uri="{BB962C8B-B14F-4D97-AF65-F5344CB8AC3E}">
        <p14:creationId xmlns:p14="http://schemas.microsoft.com/office/powerpoint/2010/main" val="1297207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3</a:t>
            </a:fld>
            <a:endParaRPr lang="en-US" dirty="0"/>
          </a:p>
        </p:txBody>
      </p:sp>
    </p:spTree>
    <p:extLst>
      <p:ext uri="{BB962C8B-B14F-4D97-AF65-F5344CB8AC3E}">
        <p14:creationId xmlns:p14="http://schemas.microsoft.com/office/powerpoint/2010/main" val="3047512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5</a:t>
            </a:fld>
            <a:endParaRPr lang="en-US" dirty="0"/>
          </a:p>
        </p:txBody>
      </p:sp>
    </p:spTree>
    <p:extLst>
      <p:ext uri="{BB962C8B-B14F-4D97-AF65-F5344CB8AC3E}">
        <p14:creationId xmlns:p14="http://schemas.microsoft.com/office/powerpoint/2010/main" val="620627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16</a:t>
            </a:fld>
            <a:endParaRPr lang="en-US" dirty="0"/>
          </a:p>
        </p:txBody>
      </p:sp>
    </p:spTree>
    <p:extLst>
      <p:ext uri="{BB962C8B-B14F-4D97-AF65-F5344CB8AC3E}">
        <p14:creationId xmlns:p14="http://schemas.microsoft.com/office/powerpoint/2010/main" val="2777307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8801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0025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4520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400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8416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5835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1363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8175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567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5650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874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1396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5968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663892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197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1870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10/17/2024</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9381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10/17/2024</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9767075"/>
      </p:ext>
    </p:extLst>
  </p:cSld>
  <p:clrMap bg1="dk1" tx1="lt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mailto:Gretchen.DiazRosario@osceolaschools.net" TargetMode="External"/><Relationship Id="rId2" Type="http://schemas.openxmlformats.org/officeDocument/2006/relationships/hyperlink" Target="mailto:Angie.Reyes@osceolaschools.net" TargetMode="Externa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mailto:Sarah.Hendricks@osceolaschools.net" TargetMode="Externa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11.jpeg"/><Relationship Id="rId5" Type="http://schemas.openxmlformats.org/officeDocument/2006/relationships/diagramData" Target="../diagrams/data1.xml"/><Relationship Id="rId10" Type="http://schemas.openxmlformats.org/officeDocument/2006/relationships/image" Target="../media/image10.jpeg"/><Relationship Id="rId4" Type="http://schemas.openxmlformats.org/officeDocument/2006/relationships/image" Target="../media/image3.jpe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hyperlink" Target="https://courses.lumenlearning.com/wm-lifespandevelopment/chapter/introduction-to-cognitive-development-in-adolescence/" TargetMode="External"/><Relationship Id="rId4" Type="http://schemas.openxmlformats.org/officeDocument/2006/relationships/diagramData" Target="../diagrams/data2.xml"/><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8" name="Picture 7" descr="students looking into microscope">
            <a:extLst>
              <a:ext uri="{FF2B5EF4-FFF2-40B4-BE49-F238E27FC236}">
                <a16:creationId xmlns:a16="http://schemas.microsoft.com/office/drawing/2014/main" id="{082DAC18-E623-0546-920C-6676DF6BBA3F}"/>
              </a:ext>
            </a:extLst>
          </p:cNvPr>
          <p:cNvPicPr>
            <a:picLocks noChangeAspect="1"/>
          </p:cNvPicPr>
          <p:nvPr/>
        </p:nvPicPr>
        <p:blipFill rotWithShape="1">
          <a:blip r:embed="rId4" cstate="print">
            <a:duotone>
              <a:prstClr val="black"/>
              <a:schemeClr val="bg1">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74080833-6B30-404E-B0FA-39D7DC4B1616}"/>
              </a:ext>
            </a:extLst>
          </p:cNvPr>
          <p:cNvSpPr>
            <a:spLocks noGrp="1"/>
          </p:cNvSpPr>
          <p:nvPr>
            <p:ph type="ctrTitle"/>
          </p:nvPr>
        </p:nvSpPr>
        <p:spPr>
          <a:xfrm>
            <a:off x="361124" y="0"/>
            <a:ext cx="11251756" cy="6857990"/>
          </a:xfrm>
        </p:spPr>
        <p:txBody>
          <a:bodyPr anchor="ctr">
            <a:noAutofit/>
          </a:bodyPr>
          <a:lstStyle/>
          <a:p>
            <a:pPr algn="l"/>
            <a:r>
              <a:rPr lang="en-US" sz="6600" b="1" dirty="0"/>
              <a:t>Poinciana High School</a:t>
            </a:r>
            <a:br>
              <a:rPr lang="en-US" sz="11700" b="1" dirty="0"/>
            </a:br>
            <a:r>
              <a:rPr lang="en-US" sz="4400" b="1" dirty="0">
                <a:solidFill>
                  <a:schemeClr val="tx1"/>
                </a:solidFill>
              </a:rPr>
              <a:t>9th / 10th Grades Reading Test Family night</a:t>
            </a:r>
            <a:endParaRPr lang="en-US" sz="11700" b="1">
              <a:solidFill>
                <a:schemeClr val="tx1"/>
              </a:solidFill>
            </a:endParaRPr>
          </a:p>
        </p:txBody>
      </p:sp>
    </p:spTree>
    <p:extLst>
      <p:ext uri="{BB962C8B-B14F-4D97-AF65-F5344CB8AC3E}">
        <p14:creationId xmlns:p14="http://schemas.microsoft.com/office/powerpoint/2010/main" val="81410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10F4-EFDF-DBA1-3051-3E91D97CC704}"/>
              </a:ext>
            </a:extLst>
          </p:cNvPr>
          <p:cNvSpPr>
            <a:spLocks noGrp="1"/>
          </p:cNvSpPr>
          <p:nvPr>
            <p:ph type="title"/>
          </p:nvPr>
        </p:nvSpPr>
        <p:spPr/>
        <p:txBody>
          <a:bodyPr>
            <a:normAutofit/>
          </a:bodyPr>
          <a:lstStyle/>
          <a:p>
            <a:pPr algn="ctr"/>
            <a:r>
              <a:rPr lang="en-US" b="1" dirty="0"/>
              <a:t>Once in the statewide assessment portal……</a:t>
            </a:r>
          </a:p>
        </p:txBody>
      </p:sp>
      <p:sp>
        <p:nvSpPr>
          <p:cNvPr id="4" name="Text Placeholder 3">
            <a:extLst>
              <a:ext uri="{FF2B5EF4-FFF2-40B4-BE49-F238E27FC236}">
                <a16:creationId xmlns:a16="http://schemas.microsoft.com/office/drawing/2014/main" id="{1B90F692-6107-B73A-CB15-2D057BFEF897}"/>
              </a:ext>
            </a:extLst>
          </p:cNvPr>
          <p:cNvSpPr>
            <a:spLocks noGrp="1"/>
          </p:cNvSpPr>
          <p:nvPr>
            <p:ph type="body" idx="1"/>
          </p:nvPr>
        </p:nvSpPr>
        <p:spPr>
          <a:xfrm>
            <a:off x="3573040" y="1993279"/>
            <a:ext cx="4588931" cy="576262"/>
          </a:xfrm>
        </p:spPr>
        <p:txBody>
          <a:bodyPr/>
          <a:lstStyle/>
          <a:p>
            <a:r>
              <a:rPr lang="en-US" sz="2000" dirty="0"/>
              <a:t>You will see both math and reading test reports by years</a:t>
            </a:r>
          </a:p>
        </p:txBody>
      </p:sp>
      <p:pic>
        <p:nvPicPr>
          <p:cNvPr id="6" name="Content Placeholder 5">
            <a:extLst>
              <a:ext uri="{FF2B5EF4-FFF2-40B4-BE49-F238E27FC236}">
                <a16:creationId xmlns:a16="http://schemas.microsoft.com/office/drawing/2014/main" id="{EACE922B-DDC9-1B26-6995-A6ED50BDBCD8}"/>
              </a:ext>
            </a:extLst>
          </p:cNvPr>
          <p:cNvPicPr>
            <a:picLocks noGrp="1" noChangeAspect="1"/>
          </p:cNvPicPr>
          <p:nvPr>
            <p:ph sz="half" idx="2"/>
          </p:nvPr>
        </p:nvPicPr>
        <p:blipFill>
          <a:blip r:embed="rId2"/>
          <a:stretch>
            <a:fillRect/>
          </a:stretch>
        </p:blipFill>
        <p:spPr>
          <a:xfrm>
            <a:off x="2373947" y="4944037"/>
            <a:ext cx="1606633" cy="1416123"/>
          </a:xfrm>
        </p:spPr>
      </p:pic>
      <p:sp>
        <p:nvSpPr>
          <p:cNvPr id="7" name="Text Placeholder 6">
            <a:extLst>
              <a:ext uri="{FF2B5EF4-FFF2-40B4-BE49-F238E27FC236}">
                <a16:creationId xmlns:a16="http://schemas.microsoft.com/office/drawing/2014/main" id="{4C498D2A-82E6-3BED-3620-D1FDBA3BBFD4}"/>
              </a:ext>
            </a:extLst>
          </p:cNvPr>
          <p:cNvSpPr>
            <a:spLocks noGrp="1"/>
          </p:cNvSpPr>
          <p:nvPr>
            <p:ph type="body" sz="quarter" idx="3"/>
          </p:nvPr>
        </p:nvSpPr>
        <p:spPr>
          <a:xfrm>
            <a:off x="3327506" y="2730840"/>
            <a:ext cx="4052147" cy="1961015"/>
          </a:xfrm>
        </p:spPr>
        <p:txBody>
          <a:bodyPr/>
          <a:lstStyle/>
          <a:p>
            <a:r>
              <a:rPr lang="en-US" sz="2400" dirty="0"/>
              <a:t>1.)Click the View detailed report button</a:t>
            </a:r>
          </a:p>
          <a:p>
            <a:r>
              <a:rPr lang="en-US" sz="2400" dirty="0"/>
              <a:t>2.) then click Resources to help your student </a:t>
            </a:r>
          </a:p>
        </p:txBody>
      </p:sp>
      <p:pic>
        <p:nvPicPr>
          <p:cNvPr id="10" name="Content Placeholder 9" descr="A purple and black text&#10;&#10;Description automatically generated">
            <a:extLst>
              <a:ext uri="{FF2B5EF4-FFF2-40B4-BE49-F238E27FC236}">
                <a16:creationId xmlns:a16="http://schemas.microsoft.com/office/drawing/2014/main" id="{83CFCA58-E5A2-CFE2-75A3-BE40C10FFF2A}"/>
              </a:ext>
            </a:extLst>
          </p:cNvPr>
          <p:cNvPicPr>
            <a:picLocks noGrp="1" noChangeAspect="1"/>
          </p:cNvPicPr>
          <p:nvPr>
            <p:ph sz="quarter" idx="4"/>
          </p:nvPr>
        </p:nvPicPr>
        <p:blipFill>
          <a:blip r:embed="rId3"/>
          <a:stretch>
            <a:fillRect/>
          </a:stretch>
        </p:blipFill>
        <p:spPr>
          <a:xfrm>
            <a:off x="5950903" y="5346359"/>
            <a:ext cx="4876800" cy="832826"/>
          </a:xfrm>
        </p:spPr>
      </p:pic>
    </p:spTree>
    <p:extLst>
      <p:ext uri="{BB962C8B-B14F-4D97-AF65-F5344CB8AC3E}">
        <p14:creationId xmlns:p14="http://schemas.microsoft.com/office/powerpoint/2010/main" val="449802911"/>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8B77-AACE-46A2-5F11-4659DD8CBCBF}"/>
              </a:ext>
            </a:extLst>
          </p:cNvPr>
          <p:cNvSpPr>
            <a:spLocks noGrp="1"/>
          </p:cNvSpPr>
          <p:nvPr>
            <p:ph type="title"/>
          </p:nvPr>
        </p:nvSpPr>
        <p:spPr/>
        <p:txBody>
          <a:bodyPr/>
          <a:lstStyle/>
          <a:p>
            <a:r>
              <a:rPr lang="en-US" b="1" dirty="0">
                <a:effectLst>
                  <a:glow rad="38100">
                    <a:prstClr val="black">
                      <a:lumMod val="65000"/>
                      <a:lumOff val="35000"/>
                      <a:alpha val="40000"/>
                    </a:prstClr>
                  </a:glow>
                  <a:outerShdw blurRad="28575" dist="38100" dir="14040000" algn="tl" rotWithShape="0">
                    <a:srgbClr val="000000">
                      <a:alpha val="25000"/>
                    </a:srgbClr>
                  </a:outerShdw>
                </a:effectLst>
              </a:rPr>
              <a:t>What does the parent resource look like?</a:t>
            </a:r>
            <a:endParaRPr lang="en-US" b="1" dirty="0"/>
          </a:p>
        </p:txBody>
      </p:sp>
      <p:pic>
        <p:nvPicPr>
          <p:cNvPr id="4" name="Content Placeholder 3" descr="A screenshot of a computer&#10;&#10;Description automatically generated">
            <a:extLst>
              <a:ext uri="{FF2B5EF4-FFF2-40B4-BE49-F238E27FC236}">
                <a16:creationId xmlns:a16="http://schemas.microsoft.com/office/drawing/2014/main" id="{A8FE26EB-9355-597C-7594-3798EAD0BE5F}"/>
              </a:ext>
            </a:extLst>
          </p:cNvPr>
          <p:cNvPicPr>
            <a:picLocks noGrp="1" noChangeAspect="1"/>
          </p:cNvPicPr>
          <p:nvPr>
            <p:ph idx="1"/>
          </p:nvPr>
        </p:nvPicPr>
        <p:blipFill>
          <a:blip r:embed="rId2"/>
          <a:stretch>
            <a:fillRect/>
          </a:stretch>
        </p:blipFill>
        <p:spPr>
          <a:xfrm>
            <a:off x="331116" y="2149209"/>
            <a:ext cx="5559380" cy="2238684"/>
          </a:xfrm>
        </p:spPr>
      </p:pic>
      <p:pic>
        <p:nvPicPr>
          <p:cNvPr id="5" name="Picture 4" descr="A screenshot of a text box&#10;&#10;Description automatically generated">
            <a:extLst>
              <a:ext uri="{FF2B5EF4-FFF2-40B4-BE49-F238E27FC236}">
                <a16:creationId xmlns:a16="http://schemas.microsoft.com/office/drawing/2014/main" id="{A7204917-577F-B3BA-9BC1-1C9D557245ED}"/>
              </a:ext>
            </a:extLst>
          </p:cNvPr>
          <p:cNvPicPr>
            <a:picLocks noChangeAspect="1"/>
          </p:cNvPicPr>
          <p:nvPr/>
        </p:nvPicPr>
        <p:blipFill>
          <a:blip r:embed="rId3"/>
          <a:stretch>
            <a:fillRect/>
          </a:stretch>
        </p:blipFill>
        <p:spPr>
          <a:xfrm>
            <a:off x="6042340" y="2148105"/>
            <a:ext cx="5516449" cy="2239816"/>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61CBB2F9-A43D-C067-8D11-F0535C4936DC}"/>
              </a:ext>
            </a:extLst>
          </p:cNvPr>
          <p:cNvPicPr>
            <a:picLocks noChangeAspect="1"/>
          </p:cNvPicPr>
          <p:nvPr/>
        </p:nvPicPr>
        <p:blipFill>
          <a:blip r:embed="rId4"/>
          <a:stretch>
            <a:fillRect/>
          </a:stretch>
        </p:blipFill>
        <p:spPr>
          <a:xfrm>
            <a:off x="3337775" y="4514164"/>
            <a:ext cx="5527183" cy="2240686"/>
          </a:xfrm>
          <a:prstGeom prst="rect">
            <a:avLst/>
          </a:prstGeom>
        </p:spPr>
      </p:pic>
    </p:spTree>
    <p:extLst>
      <p:ext uri="{BB962C8B-B14F-4D97-AF65-F5344CB8AC3E}">
        <p14:creationId xmlns:p14="http://schemas.microsoft.com/office/powerpoint/2010/main" val="1350245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47F56-E782-65B7-CBBC-616A554CEF08}"/>
              </a:ext>
            </a:extLst>
          </p:cNvPr>
          <p:cNvSpPr>
            <a:spLocks noGrp="1"/>
          </p:cNvSpPr>
          <p:nvPr>
            <p:ph type="title"/>
          </p:nvPr>
        </p:nvSpPr>
        <p:spPr/>
        <p:txBody>
          <a:bodyPr/>
          <a:lstStyle/>
          <a:p>
            <a:r>
              <a:rPr lang="en-US" b="1" dirty="0"/>
              <a:t>How are we, at </a:t>
            </a:r>
            <a:r>
              <a:rPr lang="en-US" b="1" dirty="0" err="1"/>
              <a:t>phs</a:t>
            </a:r>
            <a:r>
              <a:rPr lang="en-US" b="1" dirty="0"/>
              <a:t>, helping your student?</a:t>
            </a:r>
          </a:p>
        </p:txBody>
      </p:sp>
      <p:sp>
        <p:nvSpPr>
          <p:cNvPr id="3" name="Content Placeholder 2">
            <a:extLst>
              <a:ext uri="{FF2B5EF4-FFF2-40B4-BE49-F238E27FC236}">
                <a16:creationId xmlns:a16="http://schemas.microsoft.com/office/drawing/2014/main" id="{46668DDB-E3B9-9C64-39AB-828755057250}"/>
              </a:ext>
            </a:extLst>
          </p:cNvPr>
          <p:cNvSpPr>
            <a:spLocks noGrp="1"/>
          </p:cNvSpPr>
          <p:nvPr>
            <p:ph idx="1"/>
          </p:nvPr>
        </p:nvSpPr>
        <p:spPr>
          <a:xfrm>
            <a:off x="1141413" y="1895475"/>
            <a:ext cx="9905998" cy="3895725"/>
          </a:xfrm>
        </p:spPr>
        <p:txBody>
          <a:bodyPr/>
          <a:lstStyle/>
          <a:p>
            <a:pPr>
              <a:buFont typeface="Wingdings" panose="05000000000000000000" pitchFamily="2" charset="2"/>
              <a:buChar char="ü"/>
            </a:pPr>
            <a:r>
              <a:rPr lang="en-US" dirty="0"/>
              <a:t>Teachers have met for entire day to go over last year and current PM1 Data</a:t>
            </a:r>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a:p>
            <a:pPr>
              <a:buFont typeface="Wingdings" panose="05000000000000000000" pitchFamily="2" charset="2"/>
              <a:buChar char="ü"/>
            </a:pPr>
            <a:r>
              <a:rPr lang="en-US" dirty="0"/>
              <a:t>Teachers and academic coach have identified individual student needs</a:t>
            </a:r>
          </a:p>
          <a:p>
            <a:pPr>
              <a:buFont typeface="Wingdings" panose="05000000000000000000" pitchFamily="2" charset="2"/>
              <a:buChar char="ü"/>
            </a:pPr>
            <a:r>
              <a:rPr lang="en-US" dirty="0">
                <a:effectLst>
                  <a:glow rad="38100">
                    <a:prstClr val="black">
                      <a:lumMod val="50000"/>
                      <a:lumOff val="50000"/>
                      <a:alpha val="20000"/>
                    </a:prstClr>
                  </a:glow>
                  <a:outerShdw blurRad="44450" dist="12700" dir="13860000" algn="tl" rotWithShape="0">
                    <a:srgbClr val="000000">
                      <a:alpha val="20000"/>
                    </a:srgbClr>
                  </a:outerShdw>
                </a:effectLst>
              </a:rPr>
              <a:t>Teachers have / will meet with students about their data and where they are in their learning (includes goal setting)</a:t>
            </a:r>
            <a:endParaRPr lang="en-US" dirty="0"/>
          </a:p>
          <a:p>
            <a:pPr>
              <a:buFont typeface="Wingdings" panose="05000000000000000000" pitchFamily="2" charset="2"/>
              <a:buChar char="ü"/>
            </a:pPr>
            <a:r>
              <a:rPr lang="en-US" dirty="0"/>
              <a:t>Teachers meet weekly together to plan highly impactful lessons using approved district resources</a:t>
            </a:r>
          </a:p>
          <a:p>
            <a:pPr>
              <a:buFont typeface="Wingdings" panose="05000000000000000000" pitchFamily="2" charset="2"/>
              <a:buChar char="ü"/>
            </a:pPr>
            <a:r>
              <a:rPr lang="en-US" dirty="0"/>
              <a:t>Teachers implement differentiated instruction to meet the needs of all learners: red, yellow, green / standards progression charts</a:t>
            </a:r>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a:p>
            <a:pPr>
              <a:buFont typeface="Wingdings" panose="05000000000000000000" pitchFamily="2" charset="2"/>
              <a:buChar char="ü"/>
            </a:pPr>
            <a:r>
              <a:rPr lang="en-US" dirty="0"/>
              <a:t>After school tutoring will be available Tuesdays and Thursdays with high qualified teachers</a:t>
            </a:r>
          </a:p>
        </p:txBody>
      </p:sp>
    </p:spTree>
    <p:extLst>
      <p:ext uri="{BB962C8B-B14F-4D97-AF65-F5344CB8AC3E}">
        <p14:creationId xmlns:p14="http://schemas.microsoft.com/office/powerpoint/2010/main" val="16224791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5F0D9-6A08-0C11-F063-060E870F4BA1}"/>
              </a:ext>
            </a:extLst>
          </p:cNvPr>
          <p:cNvSpPr>
            <a:spLocks noGrp="1"/>
          </p:cNvSpPr>
          <p:nvPr>
            <p:ph type="ctrTitle"/>
          </p:nvPr>
        </p:nvSpPr>
        <p:spPr>
          <a:xfrm>
            <a:off x="1622223" y="40784"/>
            <a:ext cx="8676222" cy="1676400"/>
          </a:xfrm>
        </p:spPr>
        <p:txBody>
          <a:bodyPr/>
          <a:lstStyle/>
          <a:p>
            <a:r>
              <a:rPr lang="en-US" b="1" dirty="0"/>
              <a:t>Tutoring Info (Flyer coming out soon) </a:t>
            </a:r>
          </a:p>
        </p:txBody>
      </p:sp>
      <p:sp>
        <p:nvSpPr>
          <p:cNvPr id="3" name="Subtitle 2">
            <a:extLst>
              <a:ext uri="{FF2B5EF4-FFF2-40B4-BE49-F238E27FC236}">
                <a16:creationId xmlns:a16="http://schemas.microsoft.com/office/drawing/2014/main" id="{8AE1913B-3C39-5D38-36DD-C40EEB2B4C2E}"/>
              </a:ext>
            </a:extLst>
          </p:cNvPr>
          <p:cNvSpPr>
            <a:spLocks noGrp="1"/>
          </p:cNvSpPr>
          <p:nvPr>
            <p:ph type="subTitle" idx="1"/>
          </p:nvPr>
        </p:nvSpPr>
        <p:spPr>
          <a:xfrm>
            <a:off x="237744" y="2018764"/>
            <a:ext cx="2462167" cy="4384182"/>
          </a:xfrm>
        </p:spPr>
        <p:txBody>
          <a:bodyPr>
            <a:normAutofit fontScale="85000" lnSpcReduction="10000"/>
          </a:bodyPr>
          <a:lstStyle/>
          <a:p>
            <a:pPr algn="l"/>
            <a:r>
              <a:rPr lang="en-US" b="1" u="sng" dirty="0">
                <a:effectLst>
                  <a:glow rad="38100">
                    <a:prstClr val="black">
                      <a:lumMod val="50000"/>
                      <a:lumOff val="50000"/>
                      <a:alpha val="20000"/>
                    </a:prstClr>
                  </a:glow>
                  <a:outerShdw blurRad="44450" dist="12700" dir="13860000" algn="tl" rotWithShape="0">
                    <a:srgbClr val="000000">
                      <a:alpha val="20000"/>
                    </a:srgbClr>
                  </a:outerShdw>
                </a:effectLst>
              </a:rPr>
              <a:t>Tuesday</a:t>
            </a:r>
          </a:p>
          <a:p>
            <a:pPr algn="l"/>
            <a:r>
              <a:rPr lang="en-US" dirty="0">
                <a:effectLst>
                  <a:glow rad="38100">
                    <a:prstClr val="black">
                      <a:lumMod val="50000"/>
                      <a:lumOff val="50000"/>
                      <a:alpha val="20000"/>
                    </a:prstClr>
                  </a:glow>
                  <a:outerShdw blurRad="44450" dist="12700" dir="13860000" algn="tl" rotWithShape="0">
                    <a:srgbClr val="000000">
                      <a:alpha val="20000"/>
                    </a:srgbClr>
                  </a:outerShdw>
                </a:effectLst>
              </a:rPr>
              <a:t>-Vila Fuentes (ENG)</a:t>
            </a:r>
          </a:p>
          <a:p>
            <a:pPr algn="l"/>
            <a:r>
              <a:rPr lang="en-US" dirty="0">
                <a:effectLst>
                  <a:glow rad="38100">
                    <a:prstClr val="black">
                      <a:lumMod val="50000"/>
                      <a:lumOff val="50000"/>
                      <a:alpha val="20000"/>
                    </a:prstClr>
                  </a:glow>
                  <a:outerShdw blurRad="44450" dist="12700" dir="13860000" algn="tl" rotWithShape="0">
                    <a:srgbClr val="000000">
                      <a:alpha val="20000"/>
                    </a:srgbClr>
                  </a:outerShdw>
                </a:effectLst>
              </a:rPr>
              <a:t>-Cruz (ENG)</a:t>
            </a:r>
          </a:p>
          <a:p>
            <a:pPr algn="l"/>
            <a:r>
              <a:rPr lang="en-US" dirty="0">
                <a:effectLst>
                  <a:glow rad="38100">
                    <a:prstClr val="black">
                      <a:lumMod val="50000"/>
                      <a:lumOff val="50000"/>
                      <a:alpha val="20000"/>
                    </a:prstClr>
                  </a:glow>
                  <a:outerShdw blurRad="44450" dist="12700" dir="13860000" algn="tl" rotWithShape="0">
                    <a:srgbClr val="000000">
                      <a:alpha val="20000"/>
                    </a:srgbClr>
                  </a:outerShdw>
                </a:effectLst>
              </a:rPr>
              <a:t>-Franco (ENG)</a:t>
            </a:r>
          </a:p>
          <a:p>
            <a:pPr algn="l"/>
            <a:r>
              <a:rPr lang="en-US" dirty="0">
                <a:effectLst>
                  <a:glow rad="38100">
                    <a:prstClr val="black">
                      <a:lumMod val="50000"/>
                      <a:lumOff val="50000"/>
                      <a:alpha val="20000"/>
                    </a:prstClr>
                  </a:glow>
                  <a:outerShdw blurRad="44450" dist="12700" dir="13860000" algn="tl" rotWithShape="0">
                    <a:srgbClr val="000000">
                      <a:alpha val="20000"/>
                    </a:srgbClr>
                  </a:outerShdw>
                </a:effectLst>
              </a:rPr>
              <a:t>-Afanador (Reading)</a:t>
            </a:r>
          </a:p>
          <a:p>
            <a:pPr algn="l"/>
            <a:r>
              <a:rPr lang="en-US" dirty="0">
                <a:effectLst>
                  <a:glow rad="38100">
                    <a:prstClr val="black">
                      <a:lumMod val="50000"/>
                      <a:lumOff val="50000"/>
                      <a:alpha val="20000"/>
                    </a:prstClr>
                  </a:glow>
                  <a:outerShdw blurRad="44450" dist="12700" dir="13860000" algn="tl" rotWithShape="0">
                    <a:srgbClr val="000000">
                      <a:alpha val="20000"/>
                    </a:srgbClr>
                  </a:outerShdw>
                </a:effectLst>
              </a:rPr>
              <a:t>-Melendez (ENG)</a:t>
            </a:r>
          </a:p>
          <a:p>
            <a:pPr algn="l"/>
            <a:r>
              <a:rPr lang="en-US" dirty="0">
                <a:effectLst>
                  <a:glow rad="38100">
                    <a:prstClr val="black">
                      <a:lumMod val="50000"/>
                      <a:lumOff val="50000"/>
                      <a:alpha val="20000"/>
                    </a:prstClr>
                  </a:glow>
                  <a:outerShdw blurRad="44450" dist="12700" dir="13860000" algn="tl" rotWithShape="0">
                    <a:srgbClr val="000000">
                      <a:alpha val="20000"/>
                    </a:srgbClr>
                  </a:outerShdw>
                </a:effectLst>
              </a:rPr>
              <a:t>-Baez (Reading)</a:t>
            </a:r>
          </a:p>
          <a:p>
            <a:pPr algn="l"/>
            <a:r>
              <a:rPr lang="en-US" dirty="0">
                <a:effectLst>
                  <a:glow rad="38100">
                    <a:prstClr val="black">
                      <a:lumMod val="50000"/>
                      <a:lumOff val="50000"/>
                      <a:alpha val="20000"/>
                    </a:prstClr>
                  </a:glow>
                  <a:outerShdw blurRad="44450" dist="12700" dir="13860000" algn="tl" rotWithShape="0">
                    <a:srgbClr val="000000">
                      <a:alpha val="20000"/>
                    </a:srgbClr>
                  </a:outerShdw>
                </a:effectLst>
              </a:rPr>
              <a:t>-Hernandez (Reading)</a:t>
            </a:r>
          </a:p>
          <a:p>
            <a:pPr algn="l"/>
            <a:r>
              <a:rPr lang="en-US" dirty="0">
                <a:effectLst>
                  <a:glow rad="38100">
                    <a:prstClr val="black">
                      <a:lumMod val="50000"/>
                      <a:lumOff val="50000"/>
                      <a:alpha val="20000"/>
                    </a:prstClr>
                  </a:glow>
                  <a:outerShdw blurRad="44450" dist="12700" dir="13860000" algn="tl" rotWithShape="0">
                    <a:srgbClr val="000000">
                      <a:alpha val="20000"/>
                    </a:srgbClr>
                  </a:outerShdw>
                </a:effectLst>
              </a:rPr>
              <a:t>-Colon Caraballo(Reading)</a:t>
            </a:r>
          </a:p>
          <a:p>
            <a:pPr algn="l"/>
            <a:r>
              <a:rPr lang="en-US" dirty="0">
                <a:effectLst>
                  <a:glow rad="38100">
                    <a:prstClr val="black">
                      <a:lumMod val="50000"/>
                      <a:lumOff val="50000"/>
                      <a:alpha val="20000"/>
                    </a:prstClr>
                  </a:glow>
                  <a:outerShdw blurRad="44450" dist="12700" dir="13860000" algn="tl" rotWithShape="0">
                    <a:srgbClr val="000000">
                      <a:alpha val="20000"/>
                    </a:srgbClr>
                  </a:outerShdw>
                </a:effectLst>
              </a:rPr>
              <a:t>-Hendricks (Reading or ENG)</a:t>
            </a:r>
          </a:p>
          <a:p>
            <a:pPr algn="l"/>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a:p>
            <a:pPr algn="l"/>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6" name="TextBox 5">
            <a:extLst>
              <a:ext uri="{FF2B5EF4-FFF2-40B4-BE49-F238E27FC236}">
                <a16:creationId xmlns:a16="http://schemas.microsoft.com/office/drawing/2014/main" id="{A6028CC3-533B-2FDD-C7CC-D322920D07CD}"/>
              </a:ext>
            </a:extLst>
          </p:cNvPr>
          <p:cNvSpPr txBox="1"/>
          <p:nvPr/>
        </p:nvSpPr>
        <p:spPr>
          <a:xfrm>
            <a:off x="6098580" y="2145585"/>
            <a:ext cx="244583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u="sng" dirty="0"/>
              <a:t>Thursday</a:t>
            </a:r>
          </a:p>
          <a:p>
            <a:r>
              <a:rPr lang="en-US"/>
              <a:t>-Vila Fuentes (ENG)</a:t>
            </a:r>
            <a:endParaRPr lang="en-US" b="1" u="sng" dirty="0"/>
          </a:p>
          <a:p>
            <a:r>
              <a:rPr lang="en-US"/>
              <a:t>-Cruz (ENG)</a:t>
            </a:r>
            <a:endParaRPr lang="en-US" dirty="0"/>
          </a:p>
          <a:p>
            <a:r>
              <a:rPr lang="en-US"/>
              <a:t>-Franco (ENG)</a:t>
            </a:r>
            <a:endParaRPr lang="en-US" dirty="0"/>
          </a:p>
          <a:p>
            <a:r>
              <a:rPr lang="en-US"/>
              <a:t>-Afanador (Reading)</a:t>
            </a:r>
          </a:p>
          <a:p>
            <a:r>
              <a:rPr lang="en-US" dirty="0"/>
              <a:t>-Hernandez (Reading)</a:t>
            </a:r>
          </a:p>
          <a:p>
            <a:r>
              <a:rPr lang="en-US"/>
              <a:t>-Colon Caraballo (Reading)</a:t>
            </a:r>
            <a:endParaRPr lang="en-US" dirty="0"/>
          </a:p>
          <a:p>
            <a:r>
              <a:rPr lang="en-US" dirty="0"/>
              <a:t>-Hendricks (Reading or ENG)</a:t>
            </a:r>
          </a:p>
        </p:txBody>
      </p:sp>
    </p:spTree>
    <p:extLst>
      <p:ext uri="{BB962C8B-B14F-4D97-AF65-F5344CB8AC3E}">
        <p14:creationId xmlns:p14="http://schemas.microsoft.com/office/powerpoint/2010/main" val="2138883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940D-82FD-4A7F-2A3F-F6E1A80DDDB8}"/>
              </a:ext>
            </a:extLst>
          </p:cNvPr>
          <p:cNvSpPr>
            <a:spLocks noGrp="1"/>
          </p:cNvSpPr>
          <p:nvPr>
            <p:ph type="title"/>
          </p:nvPr>
        </p:nvSpPr>
        <p:spPr>
          <a:xfrm>
            <a:off x="1141411" y="123827"/>
            <a:ext cx="9905999" cy="2228848"/>
          </a:xfrm>
        </p:spPr>
        <p:txBody>
          <a:bodyPr/>
          <a:lstStyle/>
          <a:p>
            <a:pPr algn="ctr"/>
            <a:r>
              <a:rPr lang="en-US" b="1" dirty="0"/>
              <a:t>What do we need from your student for them to be successful?</a:t>
            </a:r>
          </a:p>
        </p:txBody>
      </p:sp>
      <p:sp>
        <p:nvSpPr>
          <p:cNvPr id="3" name="Text Placeholder 2">
            <a:extLst>
              <a:ext uri="{FF2B5EF4-FFF2-40B4-BE49-F238E27FC236}">
                <a16:creationId xmlns:a16="http://schemas.microsoft.com/office/drawing/2014/main" id="{206BBE65-6FBC-5B6E-773D-D6D91311A948}"/>
              </a:ext>
            </a:extLst>
          </p:cNvPr>
          <p:cNvSpPr>
            <a:spLocks noGrp="1"/>
          </p:cNvSpPr>
          <p:nvPr>
            <p:ph type="body" idx="1"/>
          </p:nvPr>
        </p:nvSpPr>
        <p:spPr>
          <a:xfrm>
            <a:off x="1141410" y="2247899"/>
            <a:ext cx="9906000" cy="3819525"/>
          </a:xfrm>
        </p:spPr>
        <p:txBody>
          <a:bodyPr>
            <a:normAutofit fontScale="85000" lnSpcReduction="20000"/>
          </a:bodyPr>
          <a:lstStyle/>
          <a:p>
            <a:pPr marL="342900" indent="-342900">
              <a:buFont typeface="Wingdings" panose="05000000000000000000" pitchFamily="2" charset="2"/>
              <a:buChar char="ü"/>
            </a:pPr>
            <a:r>
              <a:rPr lang="en-US" sz="2400" dirty="0"/>
              <a:t>Present daily (physically and mentally)</a:t>
            </a:r>
          </a:p>
          <a:p>
            <a:pPr marL="342900" indent="-342900">
              <a:buFont typeface="Wingdings" panose="05000000000000000000" pitchFamily="2" charset="2"/>
              <a:buChar char="ü"/>
            </a:pPr>
            <a:r>
              <a:rPr lang="en-US" sz="2400" dirty="0"/>
              <a:t>Be prepared with laptops charged, books, paper, writing utensils</a:t>
            </a:r>
          </a:p>
          <a:p>
            <a:pPr marL="342900" indent="-342900">
              <a:buFont typeface="Wingdings" panose="05000000000000000000" pitchFamily="2" charset="2"/>
              <a:buChar char="ü"/>
            </a:pPr>
            <a:r>
              <a:rPr lang="en-US" sz="2400" dirty="0">
                <a:effectLst>
                  <a:glow rad="38100">
                    <a:prstClr val="black">
                      <a:lumMod val="50000"/>
                      <a:lumOff val="50000"/>
                      <a:alpha val="20000"/>
                    </a:prstClr>
                  </a:glow>
                  <a:outerShdw blurRad="44450" dist="12700" dir="13860000" algn="tl" rotWithShape="0">
                    <a:srgbClr val="000000">
                      <a:alpha val="20000"/>
                    </a:srgbClr>
                  </a:outerShdw>
                </a:effectLst>
              </a:rPr>
              <a:t>Participate in class</a:t>
            </a:r>
            <a:endParaRPr lang="en-US" sz="2400" dirty="0"/>
          </a:p>
          <a:p>
            <a:pPr marL="342900" indent="-342900">
              <a:buFont typeface="Wingdings" panose="05000000000000000000" pitchFamily="2" charset="2"/>
              <a:buChar char="ü"/>
            </a:pPr>
            <a:r>
              <a:rPr lang="en-US" sz="2400" dirty="0"/>
              <a:t>Willing to take academic risks</a:t>
            </a:r>
          </a:p>
          <a:p>
            <a:pPr marL="342900" indent="-342900">
              <a:buFont typeface="Wingdings" panose="05000000000000000000" pitchFamily="2" charset="2"/>
              <a:buChar char="ü"/>
            </a:pPr>
            <a:r>
              <a:rPr lang="en-US" sz="2400"/>
              <a:t>Know their own data to set goals and then track them: take this process seriously</a:t>
            </a:r>
            <a:endParaRPr lang="en-US" sz="2400">
              <a:effectLst>
                <a:glow rad="38100">
                  <a:prstClr val="black">
                    <a:lumMod val="50000"/>
                    <a:lumOff val="50000"/>
                    <a:alpha val="20000"/>
                  </a:prstClr>
                </a:glow>
                <a:outerShdw blurRad="44450" dist="12700" dir="13860000" algn="tl" rotWithShape="0">
                  <a:srgbClr val="000000">
                    <a:alpha val="20000"/>
                  </a:srgbClr>
                </a:outerShdw>
              </a:effectLst>
            </a:endParaRPr>
          </a:p>
          <a:p>
            <a:pPr marL="342900" indent="-342900">
              <a:buFont typeface="Wingdings" panose="05000000000000000000" pitchFamily="2" charset="2"/>
              <a:buChar char="ü"/>
            </a:pPr>
            <a:r>
              <a:rPr lang="en-US" sz="2400" dirty="0"/>
              <a:t>Be able to self-regulate and know their own limits </a:t>
            </a:r>
          </a:p>
          <a:p>
            <a:pPr marL="342900" indent="-342900">
              <a:buFont typeface="Wingdings" panose="05000000000000000000" pitchFamily="2" charset="2"/>
              <a:buChar char="ü"/>
            </a:pPr>
            <a:r>
              <a:rPr lang="en-US" sz="2400" dirty="0"/>
              <a:t>Ask for help when needed</a:t>
            </a:r>
          </a:p>
          <a:p>
            <a:pPr marL="342900" indent="-342900">
              <a:buFont typeface="Wingdings" panose="05000000000000000000" pitchFamily="2" charset="2"/>
              <a:buChar char="ü"/>
            </a:pPr>
            <a:r>
              <a:rPr lang="en-US" sz="2400" dirty="0"/>
              <a:t>Get excited for their future: see the connection between building reading &amp; writing skills now and success in the future</a:t>
            </a:r>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ndParaRPr>
          </a:p>
          <a:p>
            <a:pPr marL="342900" indent="-342900">
              <a:buFont typeface="Wingdings" panose="05000000000000000000" pitchFamily="2" charset="2"/>
              <a:buChar char="ü"/>
            </a:pPr>
            <a:endParaRPr lang="en-US" dirty="0"/>
          </a:p>
        </p:txBody>
      </p:sp>
    </p:spTree>
    <p:extLst>
      <p:ext uri="{BB962C8B-B14F-4D97-AF65-F5344CB8AC3E}">
        <p14:creationId xmlns:p14="http://schemas.microsoft.com/office/powerpoint/2010/main" val="32508909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78DE-39C9-8DF3-2930-C33AED1C5102}"/>
              </a:ext>
            </a:extLst>
          </p:cNvPr>
          <p:cNvSpPr>
            <a:spLocks noGrp="1"/>
          </p:cNvSpPr>
          <p:nvPr>
            <p:ph type="title"/>
          </p:nvPr>
        </p:nvSpPr>
        <p:spPr>
          <a:xfrm>
            <a:off x="1141412" y="609602"/>
            <a:ext cx="9905999" cy="1571624"/>
          </a:xfrm>
        </p:spPr>
        <p:txBody>
          <a:bodyPr>
            <a:normAutofit/>
          </a:bodyPr>
          <a:lstStyle/>
          <a:p>
            <a:pPr algn="ctr"/>
            <a:r>
              <a:rPr lang="en-US" sz="4000" b="1" dirty="0"/>
              <a:t>What we need from you</a:t>
            </a:r>
          </a:p>
        </p:txBody>
      </p:sp>
      <p:sp>
        <p:nvSpPr>
          <p:cNvPr id="3" name="Text Placeholder 2">
            <a:extLst>
              <a:ext uri="{FF2B5EF4-FFF2-40B4-BE49-F238E27FC236}">
                <a16:creationId xmlns:a16="http://schemas.microsoft.com/office/drawing/2014/main" id="{68BD63EB-39E8-234D-641D-BC06268B6821}"/>
              </a:ext>
            </a:extLst>
          </p:cNvPr>
          <p:cNvSpPr>
            <a:spLocks noGrp="1"/>
          </p:cNvSpPr>
          <p:nvPr>
            <p:ph type="body" idx="1"/>
          </p:nvPr>
        </p:nvSpPr>
        <p:spPr>
          <a:xfrm>
            <a:off x="1141411" y="1714499"/>
            <a:ext cx="9906000" cy="5019675"/>
          </a:xfrm>
        </p:spPr>
        <p:txBody>
          <a:bodyPr>
            <a:normAutofit/>
          </a:bodyPr>
          <a:lstStyle/>
          <a:p>
            <a:pPr marL="342900" indent="-342900">
              <a:buFont typeface="Wingdings" panose="05000000000000000000" pitchFamily="2" charset="2"/>
              <a:buChar char="ü"/>
            </a:pPr>
            <a:r>
              <a:rPr lang="en-US" sz="2400" dirty="0"/>
              <a:t>Be present with your students' academic goals and ask daily how they are doing in achieving them </a:t>
            </a:r>
            <a:r>
              <a:rPr lang="en-US" sz="2400" b="1" dirty="0"/>
              <a:t>(ask for specifics……what are you working on in English class? What was the most important part of the lesson today? What was something you struggled with in the lesson?  Did you ask for help?)</a:t>
            </a:r>
            <a:endParaRPr lang="en-US" sz="2400" b="1" dirty="0">
              <a:effectLst>
                <a:glow rad="38100">
                  <a:prstClr val="black">
                    <a:lumMod val="50000"/>
                    <a:lumOff val="50000"/>
                    <a:alpha val="20000"/>
                  </a:prstClr>
                </a:glow>
                <a:outerShdw blurRad="44450" dist="12700" dir="13860000" algn="tl" rotWithShape="0">
                  <a:srgbClr val="000000">
                    <a:alpha val="20000"/>
                  </a:srgbClr>
                </a:outerShdw>
              </a:effectLst>
            </a:endParaRPr>
          </a:p>
          <a:p>
            <a:pPr marL="342900" indent="-342900">
              <a:buFont typeface="Wingdings" panose="05000000000000000000" pitchFamily="2" charset="2"/>
              <a:buChar char="ü"/>
            </a:pPr>
            <a:r>
              <a:rPr lang="en-US" sz="2400"/>
              <a:t>Know how to access the focus parent portal: need help? Reach out to </a:t>
            </a:r>
            <a:r>
              <a:rPr lang="en-US" sz="2400" dirty="0">
                <a:hlinkClick r:id="rId2"/>
              </a:rPr>
              <a:t>Angie.Reyes@osceolaschools.net</a:t>
            </a:r>
            <a:r>
              <a:rPr lang="en-US" sz="2400"/>
              <a:t> or </a:t>
            </a:r>
            <a:r>
              <a:rPr lang="en-US" sz="2400" dirty="0">
                <a:hlinkClick r:id="rId3"/>
              </a:rPr>
              <a:t>Gretchen.DiazRosario@osceolaschools.net</a:t>
            </a:r>
            <a:r>
              <a:rPr lang="en-US" sz="2400" dirty="0"/>
              <a:t> </a:t>
            </a:r>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ndParaRPr>
          </a:p>
          <a:p>
            <a:pPr marL="342900" indent="-342900">
              <a:buFont typeface="Wingdings" panose="05000000000000000000" pitchFamily="2" charset="2"/>
              <a:buChar char="ü"/>
            </a:pPr>
            <a:r>
              <a:rPr lang="en-US" sz="2400" dirty="0"/>
              <a:t>Know how to access your students FAST scores and the resources the statewide assessments portal offers</a:t>
            </a:r>
          </a:p>
          <a:p>
            <a:pPr marL="342900" indent="-342900">
              <a:buFont typeface="Wingdings" panose="05000000000000000000" pitchFamily="2" charset="2"/>
              <a:buChar char="ü"/>
            </a:pPr>
            <a:r>
              <a:rPr lang="en-US" sz="2400" dirty="0"/>
              <a:t>Make every effort to allow your student to attend tutoring </a:t>
            </a:r>
          </a:p>
          <a:p>
            <a:pPr marL="342900" indent="-342900">
              <a:buFont typeface="Wingdings" panose="05000000000000000000" pitchFamily="2" charset="2"/>
              <a:buChar char="ü"/>
            </a:pPr>
            <a:endParaRPr lang="en-US" dirty="0"/>
          </a:p>
        </p:txBody>
      </p:sp>
    </p:spTree>
    <p:extLst>
      <p:ext uri="{BB962C8B-B14F-4D97-AF65-F5344CB8AC3E}">
        <p14:creationId xmlns:p14="http://schemas.microsoft.com/office/powerpoint/2010/main" val="1958420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8" name="Picture 7" descr="students looking into microscope">
            <a:extLst>
              <a:ext uri="{FF2B5EF4-FFF2-40B4-BE49-F238E27FC236}">
                <a16:creationId xmlns:a16="http://schemas.microsoft.com/office/drawing/2014/main" id="{082DAC18-E623-0546-920C-6676DF6BBA3F}"/>
              </a:ext>
            </a:extLst>
          </p:cNvPr>
          <p:cNvPicPr>
            <a:picLocks noChangeAspect="1"/>
          </p:cNvPicPr>
          <p:nvPr/>
        </p:nvPicPr>
        <p:blipFill rotWithShape="1">
          <a:blip r:embed="rId4" cstate="print">
            <a:duotone>
              <a:prstClr val="black"/>
              <a:schemeClr val="bg1">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74080833-6B30-404E-B0FA-39D7DC4B1616}"/>
              </a:ext>
            </a:extLst>
          </p:cNvPr>
          <p:cNvSpPr>
            <a:spLocks noGrp="1"/>
          </p:cNvSpPr>
          <p:nvPr>
            <p:ph type="ctrTitle"/>
          </p:nvPr>
        </p:nvSpPr>
        <p:spPr>
          <a:xfrm>
            <a:off x="1751012" y="609601"/>
            <a:ext cx="8676222" cy="3200400"/>
          </a:xfrm>
        </p:spPr>
        <p:txBody>
          <a:bodyPr>
            <a:noAutofit/>
          </a:bodyPr>
          <a:lstStyle/>
          <a:p>
            <a:pPr algn="l"/>
            <a:r>
              <a:rPr lang="en-US" sz="11700" b="1" dirty="0"/>
              <a:t>Thank </a:t>
            </a:r>
            <a:br>
              <a:rPr lang="en-US" sz="11700" b="1" dirty="0"/>
            </a:br>
            <a:r>
              <a:rPr lang="en-US" sz="11700" dirty="0">
                <a:solidFill>
                  <a:schemeClr val="tx1"/>
                </a:solidFill>
              </a:rPr>
              <a:t>You</a:t>
            </a:r>
          </a:p>
        </p:txBody>
      </p:sp>
      <p:sp>
        <p:nvSpPr>
          <p:cNvPr id="4" name="Subtitle 3">
            <a:extLst>
              <a:ext uri="{FF2B5EF4-FFF2-40B4-BE49-F238E27FC236}">
                <a16:creationId xmlns:a16="http://schemas.microsoft.com/office/drawing/2014/main" id="{D49C5163-C20C-4544-B7B1-4C17B8DBE161}"/>
              </a:ext>
            </a:extLst>
          </p:cNvPr>
          <p:cNvSpPr>
            <a:spLocks noGrp="1"/>
          </p:cNvSpPr>
          <p:nvPr>
            <p:ph type="subTitle" idx="1"/>
          </p:nvPr>
        </p:nvSpPr>
        <p:spPr>
          <a:xfrm>
            <a:off x="1751012" y="3886200"/>
            <a:ext cx="8676222" cy="1905000"/>
          </a:xfrm>
        </p:spPr>
        <p:txBody>
          <a:bodyPr>
            <a:normAutofit/>
          </a:bodyPr>
          <a:lstStyle/>
          <a:p>
            <a:pPr algn="l"/>
            <a:r>
              <a:rPr lang="en-US" dirty="0"/>
              <a:t>Any question or concerns you can reach me at:</a:t>
            </a:r>
          </a:p>
          <a:p>
            <a:pPr algn="l"/>
            <a:r>
              <a:rPr lang="en-US" b="1" dirty="0"/>
              <a:t>Sarah Hendricks</a:t>
            </a:r>
          </a:p>
          <a:p>
            <a:pPr algn="l"/>
            <a:r>
              <a:rPr lang="en-US" b="1" dirty="0"/>
              <a:t>Literacy coach</a:t>
            </a:r>
          </a:p>
          <a:p>
            <a:pPr algn="l"/>
            <a:r>
              <a:rPr lang="en-US" dirty="0">
                <a:hlinkClick r:id="rId5"/>
              </a:rPr>
              <a:t>Sarah.Hendricks@osceolaschools.net</a:t>
            </a:r>
            <a:r>
              <a:rPr lang="en-US" dirty="0"/>
              <a:t> </a:t>
            </a:r>
          </a:p>
        </p:txBody>
      </p:sp>
    </p:spTree>
    <p:extLst>
      <p:ext uri="{BB962C8B-B14F-4D97-AF65-F5344CB8AC3E}">
        <p14:creationId xmlns:p14="http://schemas.microsoft.com/office/powerpoint/2010/main" val="538061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B972-0B7A-40CD-9E79-07E8A87AB03C}"/>
              </a:ext>
            </a:extLst>
          </p:cNvPr>
          <p:cNvSpPr>
            <a:spLocks noGrp="1"/>
          </p:cNvSpPr>
          <p:nvPr>
            <p:ph type="title"/>
          </p:nvPr>
        </p:nvSpPr>
        <p:spPr>
          <a:xfrm>
            <a:off x="1141413" y="609600"/>
            <a:ext cx="4716462" cy="1905000"/>
          </a:xfrm>
        </p:spPr>
        <p:txBody>
          <a:bodyPr>
            <a:normAutofit/>
          </a:bodyPr>
          <a:lstStyle/>
          <a:p>
            <a:r>
              <a:rPr lang="en-US" b="1" dirty="0"/>
              <a:t>Testing Expectations </a:t>
            </a:r>
          </a:p>
        </p:txBody>
      </p:sp>
      <p:sp>
        <p:nvSpPr>
          <p:cNvPr id="64" name="Rectangle 63">
            <a:extLst>
              <a:ext uri="{FF2B5EF4-FFF2-40B4-BE49-F238E27FC236}">
                <a16:creationId xmlns:a16="http://schemas.microsoft.com/office/drawing/2014/main" id="{E7EE51AF-124C-4480-A4EA-7C1E9F8CC8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6C0983F6-1C8E-4D0F-98C9-3667AD6E7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7" y="4071410"/>
            <a:ext cx="1898121" cy="26445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students raising hands">
            <a:extLst>
              <a:ext uri="{FF2B5EF4-FFF2-40B4-BE49-F238E27FC236}">
                <a16:creationId xmlns:a16="http://schemas.microsoft.com/office/drawing/2014/main" id="{8D11AB9E-363B-C248-9288-085B4151B41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36" r="5" b="5"/>
          <a:stretch/>
        </p:blipFill>
        <p:spPr>
          <a:xfrm>
            <a:off x="6256867" y="4071410"/>
            <a:ext cx="1898121" cy="2644511"/>
          </a:xfrm>
          <a:prstGeom prst="rect">
            <a:avLst/>
          </a:prstGeom>
        </p:spPr>
      </p:pic>
      <p:graphicFrame>
        <p:nvGraphicFramePr>
          <p:cNvPr id="24" name="Content Placeholder 8" descr="Icon SmartArt graphic">
            <a:extLst>
              <a:ext uri="{FF2B5EF4-FFF2-40B4-BE49-F238E27FC236}">
                <a16:creationId xmlns:a16="http://schemas.microsoft.com/office/drawing/2014/main" id="{1E8F1206-26E1-9E44-A1A9-B061CF0EEA5A}"/>
              </a:ext>
            </a:extLst>
          </p:cNvPr>
          <p:cNvGraphicFramePr>
            <a:graphicFrameLocks noGrp="1"/>
          </p:cNvGraphicFramePr>
          <p:nvPr>
            <p:ph idx="1"/>
            <p:extLst>
              <p:ext uri="{D42A27DB-BD31-4B8C-83A1-F6EECF244321}">
                <p14:modId xmlns:p14="http://schemas.microsoft.com/office/powerpoint/2010/main" val="2408114678"/>
              </p:ext>
            </p:extLst>
          </p:nvPr>
        </p:nvGraphicFramePr>
        <p:xfrm>
          <a:off x="1141413" y="2666999"/>
          <a:ext cx="4716462" cy="31242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7" name="Picture 46" descr="A group of people sitting on a couch reading books&#10;&#10;Description automatically generated">
            <a:extLst>
              <a:ext uri="{FF2B5EF4-FFF2-40B4-BE49-F238E27FC236}">
                <a16:creationId xmlns:a16="http://schemas.microsoft.com/office/drawing/2014/main" id="{0B78D8AA-7287-0257-9C2C-D575BE0CAAD1}"/>
              </a:ext>
            </a:extLst>
          </p:cNvPr>
          <p:cNvPicPr>
            <a:picLocks noChangeAspect="1"/>
          </p:cNvPicPr>
          <p:nvPr/>
        </p:nvPicPr>
        <p:blipFill>
          <a:blip r:embed="rId10"/>
          <a:stretch>
            <a:fillRect/>
          </a:stretch>
        </p:blipFill>
        <p:spPr>
          <a:xfrm>
            <a:off x="6859564" y="937822"/>
            <a:ext cx="4306547" cy="2483995"/>
          </a:xfrm>
          <a:prstGeom prst="rect">
            <a:avLst/>
          </a:prstGeom>
        </p:spPr>
      </p:pic>
      <p:pic>
        <p:nvPicPr>
          <p:cNvPr id="48" name="Picture 47" descr="Students using laptops in class">
            <a:extLst>
              <a:ext uri="{FF2B5EF4-FFF2-40B4-BE49-F238E27FC236}">
                <a16:creationId xmlns:a16="http://schemas.microsoft.com/office/drawing/2014/main" id="{777D0E65-90DF-B516-91CC-0CB44B5BDF9A}"/>
              </a:ext>
            </a:extLst>
          </p:cNvPr>
          <p:cNvPicPr>
            <a:picLocks noChangeAspect="1"/>
          </p:cNvPicPr>
          <p:nvPr/>
        </p:nvPicPr>
        <p:blipFill>
          <a:blip r:embed="rId11"/>
          <a:stretch>
            <a:fillRect/>
          </a:stretch>
        </p:blipFill>
        <p:spPr>
          <a:xfrm>
            <a:off x="8357016" y="4066081"/>
            <a:ext cx="3585149" cy="2385935"/>
          </a:xfrm>
          <a:prstGeom prst="rect">
            <a:avLst/>
          </a:prstGeom>
        </p:spPr>
      </p:pic>
    </p:spTree>
    <p:extLst>
      <p:ext uri="{BB962C8B-B14F-4D97-AF65-F5344CB8AC3E}">
        <p14:creationId xmlns:p14="http://schemas.microsoft.com/office/powerpoint/2010/main" val="27014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8119869" y="643466"/>
            <a:ext cx="3143875" cy="5571065"/>
          </a:xfrm>
        </p:spPr>
        <p:txBody>
          <a:bodyPr anchor="ctr">
            <a:normAutofit/>
          </a:bodyPr>
          <a:lstStyle/>
          <a:p>
            <a:r>
              <a:rPr lang="en-US" sz="3600" b="1" dirty="0"/>
              <a:t>WHY is this assessment important?</a:t>
            </a:r>
          </a:p>
        </p:txBody>
      </p:sp>
      <p:sp>
        <p:nvSpPr>
          <p:cNvPr id="11" name="Rectangle 10">
            <a:extLst>
              <a:ext uri="{FF2B5EF4-FFF2-40B4-BE49-F238E27FC236}">
                <a16:creationId xmlns:a16="http://schemas.microsoft.com/office/drawing/2014/main" id="{8FBC750A-B8E7-49A0-A00A-F72451271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2169"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44D0436-4FAC-43D1-9565-515BBE80D7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908066"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5" name="Straight Connector 14">
            <a:extLst>
              <a:ext uri="{FF2B5EF4-FFF2-40B4-BE49-F238E27FC236}">
                <a16:creationId xmlns:a16="http://schemas.microsoft.com/office/drawing/2014/main" id="{9F82E424-AAF6-43AC-AC56-03BA23E0C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150420" y="3429000"/>
            <a:ext cx="6858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4" name="Content Placeholder 3">
            <a:extLst>
              <a:ext uri="{FF2B5EF4-FFF2-40B4-BE49-F238E27FC236}">
                <a16:creationId xmlns:a16="http://schemas.microsoft.com/office/drawing/2014/main" id="{8FE0856F-ED0D-B775-17D6-351434C02522}"/>
              </a:ext>
            </a:extLst>
          </p:cNvPr>
          <p:cNvSpPr>
            <a:spLocks noGrp="1"/>
          </p:cNvSpPr>
          <p:nvPr>
            <p:ph idx="1"/>
          </p:nvPr>
        </p:nvSpPr>
        <p:spPr>
          <a:xfrm>
            <a:off x="265113" y="323846"/>
            <a:ext cx="7267056" cy="4476754"/>
          </a:xfrm>
        </p:spPr>
        <p:txBody>
          <a:bodyPr/>
          <a:lstStyle/>
          <a:p>
            <a:pPr marL="0" indent="0">
              <a:buNone/>
            </a:pPr>
            <a:r>
              <a:rPr lang="en-US" sz="2800" dirty="0"/>
              <a:t>Students take this assessment for many reasons.  Some include:</a:t>
            </a:r>
          </a:p>
          <a:p>
            <a:pPr>
              <a:buFont typeface="Wingdings" panose="05000000000000000000" pitchFamily="2" charset="2"/>
              <a:buChar char="ü"/>
            </a:pPr>
            <a:r>
              <a:rPr lang="en-US" dirty="0">
                <a:effectLst>
                  <a:glow rad="38100">
                    <a:prstClr val="black">
                      <a:lumMod val="50000"/>
                      <a:lumOff val="50000"/>
                      <a:alpha val="20000"/>
                    </a:prstClr>
                  </a:glow>
                  <a:outerShdw blurRad="44450" dist="12700" dir="13860000" algn="tl" rotWithShape="0">
                    <a:srgbClr val="000000">
                      <a:alpha val="20000"/>
                    </a:srgbClr>
                  </a:outerShdw>
                </a:effectLst>
              </a:rPr>
              <a:t>Helps teachers identify and meet the needs of all students</a:t>
            </a:r>
            <a:endParaRPr lang="en-US" dirty="0"/>
          </a:p>
          <a:p>
            <a:pPr>
              <a:buFont typeface="Wingdings" panose="05000000000000000000" pitchFamily="2" charset="2"/>
              <a:buChar char="ü"/>
            </a:pPr>
            <a:r>
              <a:rPr lang="en-US" dirty="0"/>
              <a:t>Course placement (allows students to take certain classes at certain times and skip out of other classes in favor of electives)</a:t>
            </a:r>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a:p>
            <a:pPr>
              <a:buFont typeface="Wingdings" panose="05000000000000000000" pitchFamily="2" charset="2"/>
              <a:buChar char="ü"/>
            </a:pPr>
            <a:r>
              <a:rPr lang="en-US" dirty="0"/>
              <a:t>State of Florida graduation requirement</a:t>
            </a:r>
          </a:p>
          <a:p>
            <a:pPr>
              <a:buFont typeface="Wingdings" panose="05000000000000000000" pitchFamily="2" charset="2"/>
              <a:buChar char="ü"/>
            </a:pPr>
            <a:r>
              <a:rPr lang="en-US" dirty="0">
                <a:effectLst>
                  <a:glow rad="38100">
                    <a:prstClr val="black">
                      <a:lumMod val="50000"/>
                      <a:lumOff val="50000"/>
                      <a:alpha val="20000"/>
                    </a:prstClr>
                  </a:glow>
                  <a:outerShdw blurRad="44450" dist="12700" dir="13860000" algn="tl" rotWithShape="0">
                    <a:srgbClr val="000000">
                      <a:alpha val="20000"/>
                    </a:srgbClr>
                  </a:outerShdw>
                </a:effectLst>
              </a:rPr>
              <a:t>This year we have incentives (prizes) for students who become proficient (move from level 1 or 2 to a 3 or higher) and / or grow</a:t>
            </a:r>
          </a:p>
        </p:txBody>
      </p:sp>
    </p:spTree>
    <p:extLst>
      <p:ext uri="{BB962C8B-B14F-4D97-AF65-F5344CB8AC3E}">
        <p14:creationId xmlns:p14="http://schemas.microsoft.com/office/powerpoint/2010/main" val="1414933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5B0D9-022A-4680-6438-E1B0FB7F9028}"/>
              </a:ext>
            </a:extLst>
          </p:cNvPr>
          <p:cNvSpPr>
            <a:spLocks noGrp="1"/>
          </p:cNvSpPr>
          <p:nvPr>
            <p:ph type="title"/>
          </p:nvPr>
        </p:nvSpPr>
        <p:spPr/>
        <p:txBody>
          <a:bodyPr>
            <a:normAutofit/>
          </a:bodyPr>
          <a:lstStyle/>
          <a:p>
            <a:r>
              <a:rPr lang="en-US" sz="4000" b="1" dirty="0">
                <a:effectLst>
                  <a:glow rad="38100">
                    <a:prstClr val="black">
                      <a:lumMod val="65000"/>
                      <a:lumOff val="35000"/>
                      <a:alpha val="40000"/>
                    </a:prstClr>
                  </a:glow>
                  <a:outerShdw blurRad="28575" dist="38100" dir="14040000" algn="tl" rotWithShape="0">
                    <a:srgbClr val="000000">
                      <a:alpha val="25000"/>
                    </a:srgbClr>
                  </a:outerShdw>
                </a:effectLst>
              </a:rPr>
              <a:t>FAST Test dates</a:t>
            </a:r>
            <a:endParaRPr lang="en-US" sz="3600" b="1" dirty="0">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3" name="Content Placeholder 2">
            <a:extLst>
              <a:ext uri="{FF2B5EF4-FFF2-40B4-BE49-F238E27FC236}">
                <a16:creationId xmlns:a16="http://schemas.microsoft.com/office/drawing/2014/main" id="{B1802773-507A-6F26-888C-EFA7F4EFD84F}"/>
              </a:ext>
            </a:extLst>
          </p:cNvPr>
          <p:cNvSpPr>
            <a:spLocks noGrp="1"/>
          </p:cNvSpPr>
          <p:nvPr>
            <p:ph idx="1"/>
          </p:nvPr>
        </p:nvSpPr>
        <p:spPr/>
        <p:txBody>
          <a:bodyPr/>
          <a:lstStyle/>
          <a:p>
            <a:r>
              <a:rPr lang="en-US" sz="2800" b="1" dirty="0">
                <a:effectLst>
                  <a:glow rad="38100">
                    <a:prstClr val="black">
                      <a:lumMod val="50000"/>
                      <a:lumOff val="50000"/>
                      <a:alpha val="20000"/>
                    </a:prstClr>
                  </a:glow>
                  <a:outerShdw blurRad="44450" dist="12700" dir="13860000" algn="tl" rotWithShape="0">
                    <a:srgbClr val="000000">
                      <a:alpha val="20000"/>
                    </a:srgbClr>
                  </a:outerShdw>
                </a:effectLst>
              </a:rPr>
              <a:t>PM2:</a:t>
            </a:r>
            <a:r>
              <a:rPr lang="en-US" sz="2800" dirty="0">
                <a:effectLst>
                  <a:glow rad="38100">
                    <a:prstClr val="black">
                      <a:lumMod val="50000"/>
                      <a:lumOff val="50000"/>
                      <a:alpha val="20000"/>
                    </a:prstClr>
                  </a:glow>
                  <a:outerShdw blurRad="44450" dist="12700" dir="13860000" algn="tl" rotWithShape="0">
                    <a:srgbClr val="000000">
                      <a:alpha val="20000"/>
                    </a:srgbClr>
                  </a:outerShdw>
                </a:effectLst>
              </a:rPr>
              <a:t> Dec 2nd – 20th</a:t>
            </a:r>
          </a:p>
          <a:p>
            <a:r>
              <a:rPr lang="en-US" sz="2800" b="1" dirty="0">
                <a:effectLst>
                  <a:glow rad="38100">
                    <a:prstClr val="black">
                      <a:lumMod val="50000"/>
                      <a:lumOff val="50000"/>
                      <a:alpha val="20000"/>
                    </a:prstClr>
                  </a:glow>
                  <a:outerShdw blurRad="44450" dist="12700" dir="13860000" algn="tl" rotWithShape="0">
                    <a:srgbClr val="000000">
                      <a:alpha val="20000"/>
                    </a:srgbClr>
                  </a:outerShdw>
                </a:effectLst>
              </a:rPr>
              <a:t>FAST Writing:</a:t>
            </a:r>
            <a:r>
              <a:rPr lang="en-US" sz="2800" dirty="0">
                <a:effectLst>
                  <a:glow rad="38100">
                    <a:prstClr val="black">
                      <a:lumMod val="50000"/>
                      <a:lumOff val="50000"/>
                      <a:alpha val="20000"/>
                    </a:prstClr>
                  </a:glow>
                  <a:outerShdw blurRad="44450" dist="12700" dir="13860000" algn="tl" rotWithShape="0">
                    <a:srgbClr val="000000">
                      <a:alpha val="20000"/>
                    </a:srgbClr>
                  </a:outerShdw>
                </a:effectLst>
              </a:rPr>
              <a:t> March 31st – April 4th</a:t>
            </a:r>
          </a:p>
          <a:p>
            <a:r>
              <a:rPr lang="en-US" sz="2800" b="1" i="1" dirty="0">
                <a:effectLst>
                  <a:glow rad="38100">
                    <a:prstClr val="black">
                      <a:lumMod val="50000"/>
                      <a:lumOff val="50000"/>
                      <a:alpha val="20000"/>
                    </a:prstClr>
                  </a:glow>
                  <a:outerShdw blurRad="44450" dist="12700" dir="13860000" algn="tl" rotWithShape="0">
                    <a:srgbClr val="000000">
                      <a:alpha val="20000"/>
                    </a:srgbClr>
                  </a:outerShdw>
                </a:effectLst>
              </a:rPr>
              <a:t>PM3:</a:t>
            </a:r>
            <a:r>
              <a:rPr lang="en-US" sz="2800" i="1" dirty="0">
                <a:effectLst>
                  <a:glow rad="38100">
                    <a:prstClr val="black">
                      <a:lumMod val="50000"/>
                      <a:lumOff val="50000"/>
                      <a:alpha val="20000"/>
                    </a:prstClr>
                  </a:glow>
                  <a:outerShdw blurRad="44450" dist="12700" dir="13860000" algn="tl" rotWithShape="0">
                    <a:srgbClr val="000000">
                      <a:alpha val="20000"/>
                    </a:srgbClr>
                  </a:outerShdw>
                </a:effectLst>
              </a:rPr>
              <a:t> May 1st – 23rd </a:t>
            </a:r>
          </a:p>
        </p:txBody>
      </p:sp>
    </p:spTree>
    <p:extLst>
      <p:ext uri="{BB962C8B-B14F-4D97-AF65-F5344CB8AC3E}">
        <p14:creationId xmlns:p14="http://schemas.microsoft.com/office/powerpoint/2010/main" val="2652724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F96F-B0BE-4E84-A401-8F8438058CAB}"/>
              </a:ext>
            </a:extLst>
          </p:cNvPr>
          <p:cNvSpPr>
            <a:spLocks noGrp="1"/>
          </p:cNvSpPr>
          <p:nvPr>
            <p:ph type="title"/>
          </p:nvPr>
        </p:nvSpPr>
        <p:spPr>
          <a:xfrm>
            <a:off x="3536395" y="201167"/>
            <a:ext cx="8655605" cy="2313433"/>
          </a:xfrm>
        </p:spPr>
        <p:txBody>
          <a:bodyPr>
            <a:normAutofit/>
          </a:bodyPr>
          <a:lstStyle/>
          <a:p>
            <a:pPr algn="ctr"/>
            <a:r>
              <a:rPr lang="en-US" b="1" dirty="0"/>
              <a:t>Expectations for Success</a:t>
            </a:r>
            <a:endParaRPr lang="en-US" dirty="0">
              <a:solidFill>
                <a:schemeClr val="tx1"/>
              </a:solidFill>
            </a:endParaRPr>
          </a:p>
        </p:txBody>
      </p:sp>
      <p:graphicFrame>
        <p:nvGraphicFramePr>
          <p:cNvPr id="5" name="Content Placeholder 2" descr="Icon SmartArt graphic">
            <a:extLst>
              <a:ext uri="{FF2B5EF4-FFF2-40B4-BE49-F238E27FC236}">
                <a16:creationId xmlns:a16="http://schemas.microsoft.com/office/drawing/2014/main" id="{2B828A48-3EC3-4EF9-8697-5D2A44F3F052}"/>
              </a:ext>
            </a:extLst>
          </p:cNvPr>
          <p:cNvGraphicFramePr>
            <a:graphicFrameLocks noGrp="1"/>
          </p:cNvGraphicFramePr>
          <p:nvPr>
            <p:ph idx="1"/>
            <p:extLst>
              <p:ext uri="{D42A27DB-BD31-4B8C-83A1-F6EECF244321}">
                <p14:modId xmlns:p14="http://schemas.microsoft.com/office/powerpoint/2010/main" val="860021436"/>
              </p:ext>
            </p:extLst>
          </p:nvPr>
        </p:nvGraphicFramePr>
        <p:xfrm>
          <a:off x="3646312" y="2666999"/>
          <a:ext cx="8545688" cy="38069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4" name="Picture 33" descr="A group of people looking at purple papers&#10;&#10;Description automatically generated">
            <a:extLst>
              <a:ext uri="{FF2B5EF4-FFF2-40B4-BE49-F238E27FC236}">
                <a16:creationId xmlns:a16="http://schemas.microsoft.com/office/drawing/2014/main" id="{AEC126AF-CC25-58A5-0B3C-E258CB5F42D3}"/>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182450" y="198548"/>
            <a:ext cx="4174902" cy="2768959"/>
          </a:xfrm>
          <a:prstGeom prst="rect">
            <a:avLst/>
          </a:prstGeom>
        </p:spPr>
      </p:pic>
      <p:sp>
        <p:nvSpPr>
          <p:cNvPr id="35" name="TextBox 34">
            <a:extLst>
              <a:ext uri="{FF2B5EF4-FFF2-40B4-BE49-F238E27FC236}">
                <a16:creationId xmlns:a16="http://schemas.microsoft.com/office/drawing/2014/main" id="{24071511-0AB7-0476-4B14-C43CA5A53FC7}"/>
              </a:ext>
            </a:extLst>
          </p:cNvPr>
          <p:cNvSpPr txBox="1"/>
          <p:nvPr/>
        </p:nvSpPr>
        <p:spPr>
          <a:xfrm>
            <a:off x="5570112" y="6584323"/>
            <a:ext cx="5097888" cy="210177"/>
          </a:xfrm>
          <a:prstGeom prst="rect">
            <a:avLst/>
          </a:prstGeom>
        </p:spPr>
        <p:txBody>
          <a:bodyPr>
            <a:normAutofit fontScale="47500" lnSpcReduction="20000"/>
          </a:bodyPr>
          <a:lstStyle/>
          <a:p>
            <a:r>
              <a:rPr lang="en-US"/>
              <a:t>ThePhoto by PhotoAuthor is licensed under CCYYSA.</a:t>
            </a:r>
          </a:p>
        </p:txBody>
      </p:sp>
    </p:spTree>
    <p:extLst>
      <p:ext uri="{BB962C8B-B14F-4D97-AF65-F5344CB8AC3E}">
        <p14:creationId xmlns:p14="http://schemas.microsoft.com/office/powerpoint/2010/main" val="2706815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AE9BD-4429-F7FC-67B9-6E1ED80DF8E2}"/>
              </a:ext>
            </a:extLst>
          </p:cNvPr>
          <p:cNvSpPr>
            <a:spLocks noGrp="1"/>
          </p:cNvSpPr>
          <p:nvPr>
            <p:ph type="title"/>
          </p:nvPr>
        </p:nvSpPr>
        <p:spPr>
          <a:xfrm>
            <a:off x="1065214" y="0"/>
            <a:ext cx="9905998" cy="1905000"/>
          </a:xfrm>
        </p:spPr>
        <p:txBody>
          <a:bodyPr>
            <a:normAutofit fontScale="90000"/>
          </a:bodyPr>
          <a:lstStyle/>
          <a:p>
            <a:pPr algn="ctr"/>
            <a:r>
              <a:rPr lang="en-US" sz="3600" b="1" dirty="0"/>
              <a:t>9</a:t>
            </a:r>
            <a:r>
              <a:rPr lang="en-US" sz="3600" b="1" baseline="30000" dirty="0"/>
              <a:t>th</a:t>
            </a:r>
            <a:r>
              <a:rPr lang="en-US" sz="3600" b="1" dirty="0"/>
              <a:t> Grade</a:t>
            </a:r>
            <a:br>
              <a:rPr lang="en-US" sz="3600" b="1" dirty="0"/>
            </a:br>
            <a:r>
              <a:rPr lang="en-US" sz="2800" b="1" dirty="0"/>
              <a:t>Test Blueprint:</a:t>
            </a:r>
            <a:br>
              <a:rPr lang="en-US" sz="2800" b="1" dirty="0"/>
            </a:br>
            <a:r>
              <a:rPr lang="en-US" sz="2800" b="1" dirty="0">
                <a:effectLst>
                  <a:glow rad="38100">
                    <a:prstClr val="black">
                      <a:lumMod val="65000"/>
                      <a:lumOff val="35000"/>
                      <a:alpha val="40000"/>
                    </a:prstClr>
                  </a:glow>
                  <a:outerShdw blurRad="28575" dist="38100" dir="14040000" algn="tl" rotWithShape="0">
                    <a:srgbClr val="000000">
                      <a:alpha val="25000"/>
                    </a:srgbClr>
                  </a:outerShdw>
                </a:effectLst>
              </a:rPr>
              <a:t>Assesses Reading and Writing skills </a:t>
            </a:r>
            <a:br>
              <a:rPr lang="en-US" sz="2800" b="1" dirty="0">
                <a:effectLst>
                  <a:glow rad="38100">
                    <a:prstClr val="black">
                      <a:lumMod val="65000"/>
                      <a:lumOff val="35000"/>
                      <a:alpha val="40000"/>
                    </a:prstClr>
                  </a:glow>
                  <a:outerShdw blurRad="28575" dist="38100" dir="14040000" algn="tl" rotWithShape="0">
                    <a:srgbClr val="000000">
                      <a:alpha val="25000"/>
                    </a:srgbClr>
                  </a:outerShdw>
                </a:effectLst>
              </a:rPr>
            </a:br>
            <a:r>
              <a:rPr lang="en-US" sz="2800" b="1" dirty="0">
                <a:effectLst>
                  <a:glow rad="38100">
                    <a:prstClr val="black">
                      <a:lumMod val="65000"/>
                      <a:lumOff val="35000"/>
                      <a:alpha val="40000"/>
                    </a:prstClr>
                  </a:glow>
                  <a:outerShdw blurRad="28575" dist="38100" dir="14040000" algn="tl" rotWithShape="0">
                    <a:srgbClr val="000000">
                      <a:alpha val="25000"/>
                    </a:srgbClr>
                  </a:outerShdw>
                </a:effectLst>
              </a:rPr>
              <a:t>needed for school and beyond</a:t>
            </a:r>
            <a:endParaRPr lang="en-US" sz="3600" b="1" dirty="0"/>
          </a:p>
        </p:txBody>
      </p:sp>
      <p:pic>
        <p:nvPicPr>
          <p:cNvPr id="6" name="Content Placeholder 5" descr="A close-up of a document">
            <a:extLst>
              <a:ext uri="{FF2B5EF4-FFF2-40B4-BE49-F238E27FC236}">
                <a16:creationId xmlns:a16="http://schemas.microsoft.com/office/drawing/2014/main" id="{44F93AA8-0786-52FC-03D9-7DC63304BD63}"/>
              </a:ext>
            </a:extLst>
          </p:cNvPr>
          <p:cNvPicPr>
            <a:picLocks noGrp="1" noChangeAspect="1"/>
          </p:cNvPicPr>
          <p:nvPr>
            <p:ph sz="half" idx="1"/>
          </p:nvPr>
        </p:nvPicPr>
        <p:blipFill>
          <a:blip r:embed="rId2"/>
          <a:stretch>
            <a:fillRect/>
          </a:stretch>
        </p:blipFill>
        <p:spPr>
          <a:xfrm>
            <a:off x="1141413" y="2072640"/>
            <a:ext cx="4876800" cy="4612640"/>
          </a:xfrm>
        </p:spPr>
      </p:pic>
      <p:pic>
        <p:nvPicPr>
          <p:cNvPr id="8" name="Content Placeholder 7" descr="A writing benchmark coverage sheet&#10;&#10;Description automatically generated with medium confidence">
            <a:extLst>
              <a:ext uri="{FF2B5EF4-FFF2-40B4-BE49-F238E27FC236}">
                <a16:creationId xmlns:a16="http://schemas.microsoft.com/office/drawing/2014/main" id="{01E92A7D-A8CB-9213-9934-BD014B94DB01}"/>
              </a:ext>
            </a:extLst>
          </p:cNvPr>
          <p:cNvPicPr>
            <a:picLocks noGrp="1" noChangeAspect="1"/>
          </p:cNvPicPr>
          <p:nvPr>
            <p:ph sz="half" idx="2"/>
          </p:nvPr>
        </p:nvPicPr>
        <p:blipFill>
          <a:blip r:embed="rId3"/>
          <a:stretch>
            <a:fillRect/>
          </a:stretch>
        </p:blipFill>
        <p:spPr>
          <a:xfrm>
            <a:off x="6493756" y="2072640"/>
            <a:ext cx="4230514" cy="4612640"/>
          </a:xfrm>
        </p:spPr>
      </p:pic>
    </p:spTree>
    <p:extLst>
      <p:ext uri="{BB962C8B-B14F-4D97-AF65-F5344CB8AC3E}">
        <p14:creationId xmlns:p14="http://schemas.microsoft.com/office/powerpoint/2010/main" val="199469880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1E28-43D8-AA3D-BF28-E8816A57938B}"/>
              </a:ext>
            </a:extLst>
          </p:cNvPr>
          <p:cNvSpPr>
            <a:spLocks noGrp="1"/>
          </p:cNvSpPr>
          <p:nvPr>
            <p:ph type="title"/>
          </p:nvPr>
        </p:nvSpPr>
        <p:spPr>
          <a:xfrm>
            <a:off x="1141412" y="588781"/>
            <a:ext cx="9905998" cy="954883"/>
          </a:xfrm>
        </p:spPr>
        <p:txBody>
          <a:bodyPr>
            <a:normAutofit fontScale="90000"/>
          </a:bodyPr>
          <a:lstStyle/>
          <a:p>
            <a:pPr algn="ctr"/>
            <a:r>
              <a:rPr lang="en-US" sz="3600" b="1" dirty="0"/>
              <a:t>10</a:t>
            </a:r>
            <a:r>
              <a:rPr lang="en-US" sz="3600" b="1" baseline="30000" dirty="0"/>
              <a:t>th</a:t>
            </a:r>
            <a:r>
              <a:rPr lang="en-US" sz="3600" b="1" dirty="0"/>
              <a:t> Grade</a:t>
            </a:r>
            <a:br>
              <a:rPr lang="en-US" sz="3600" b="1" dirty="0"/>
            </a:br>
            <a:r>
              <a:rPr lang="en-US" sz="2700" b="1" dirty="0"/>
              <a:t>Test Blueprint:</a:t>
            </a:r>
            <a:br>
              <a:rPr lang="en-US" sz="2700" b="1" dirty="0">
                <a:effectLst>
                  <a:glow rad="38100">
                    <a:prstClr val="black">
                      <a:lumMod val="65000"/>
                      <a:lumOff val="35000"/>
                      <a:alpha val="40000"/>
                    </a:prstClr>
                  </a:glow>
                  <a:outerShdw blurRad="28575" dist="38100" dir="14040000" algn="tl" rotWithShape="0">
                    <a:srgbClr val="000000">
                      <a:alpha val="25000"/>
                    </a:srgbClr>
                  </a:outerShdw>
                </a:effectLst>
              </a:rPr>
            </a:br>
            <a:r>
              <a:rPr lang="en-US" sz="2800" b="1" dirty="0">
                <a:effectLst>
                  <a:glow rad="38100">
                    <a:prstClr val="black">
                      <a:lumMod val="65000"/>
                      <a:lumOff val="35000"/>
                      <a:alpha val="40000"/>
                    </a:prstClr>
                  </a:glow>
                  <a:outerShdw blurRad="28575" dist="38100" dir="14040000" algn="tl" rotWithShape="0">
                    <a:srgbClr val="000000">
                      <a:alpha val="25000"/>
                    </a:srgbClr>
                  </a:outerShdw>
                </a:effectLst>
              </a:rPr>
              <a:t>Assesses Reading and Writing skills </a:t>
            </a:r>
            <a:br>
              <a:rPr lang="en-US" sz="2800" b="1" dirty="0">
                <a:effectLst>
                  <a:glow rad="38100">
                    <a:prstClr val="black">
                      <a:lumMod val="65000"/>
                      <a:lumOff val="35000"/>
                      <a:alpha val="40000"/>
                    </a:prstClr>
                  </a:glow>
                  <a:outerShdw blurRad="28575" dist="38100" dir="14040000" algn="tl" rotWithShape="0">
                    <a:srgbClr val="000000">
                      <a:alpha val="25000"/>
                    </a:srgbClr>
                  </a:outerShdw>
                </a:effectLst>
              </a:rPr>
            </a:br>
            <a:r>
              <a:rPr lang="en-US" sz="2800" b="1" dirty="0">
                <a:effectLst>
                  <a:glow rad="38100">
                    <a:prstClr val="black">
                      <a:lumMod val="65000"/>
                      <a:lumOff val="35000"/>
                      <a:alpha val="40000"/>
                    </a:prstClr>
                  </a:glow>
                  <a:outerShdw blurRad="28575" dist="38100" dir="14040000" algn="tl" rotWithShape="0">
                    <a:srgbClr val="000000">
                      <a:alpha val="25000"/>
                    </a:srgbClr>
                  </a:outerShdw>
                </a:effectLst>
              </a:rPr>
              <a:t>needed for school and beyond</a:t>
            </a:r>
            <a:br>
              <a:rPr lang="en-US" dirty="0"/>
            </a:br>
            <a:endParaRPr lang="en-US" dirty="0"/>
          </a:p>
        </p:txBody>
      </p:sp>
      <p:pic>
        <p:nvPicPr>
          <p:cNvPr id="6" name="Content Placeholder 5" descr="A close-up of a benchmark&#10;&#10;Description automatically generated">
            <a:extLst>
              <a:ext uri="{FF2B5EF4-FFF2-40B4-BE49-F238E27FC236}">
                <a16:creationId xmlns:a16="http://schemas.microsoft.com/office/drawing/2014/main" id="{483622CC-AEBB-783E-F87F-057F115973AB}"/>
              </a:ext>
            </a:extLst>
          </p:cNvPr>
          <p:cNvPicPr>
            <a:picLocks noGrp="1" noChangeAspect="1"/>
          </p:cNvPicPr>
          <p:nvPr>
            <p:ph sz="half" idx="1"/>
          </p:nvPr>
        </p:nvPicPr>
        <p:blipFill>
          <a:blip r:embed="rId2"/>
          <a:stretch>
            <a:fillRect/>
          </a:stretch>
        </p:blipFill>
        <p:spPr>
          <a:xfrm>
            <a:off x="1141413" y="1723307"/>
            <a:ext cx="4933244" cy="5006874"/>
          </a:xfrm>
        </p:spPr>
      </p:pic>
      <p:pic>
        <p:nvPicPr>
          <p:cNvPr id="8" name="Content Placeholder 7" descr="A close-up of a writing benchmarks coverage">
            <a:extLst>
              <a:ext uri="{FF2B5EF4-FFF2-40B4-BE49-F238E27FC236}">
                <a16:creationId xmlns:a16="http://schemas.microsoft.com/office/drawing/2014/main" id="{D9E708E7-F9E5-C2CD-919E-7246F2D97756}"/>
              </a:ext>
            </a:extLst>
          </p:cNvPr>
          <p:cNvPicPr>
            <a:picLocks noGrp="1" noChangeAspect="1"/>
          </p:cNvPicPr>
          <p:nvPr>
            <p:ph sz="half" idx="2"/>
          </p:nvPr>
        </p:nvPicPr>
        <p:blipFill>
          <a:blip r:embed="rId3"/>
          <a:stretch>
            <a:fillRect/>
          </a:stretch>
        </p:blipFill>
        <p:spPr>
          <a:xfrm>
            <a:off x="6269095" y="1723306"/>
            <a:ext cx="4679835" cy="5006874"/>
          </a:xfrm>
        </p:spPr>
      </p:pic>
    </p:spTree>
    <p:extLst>
      <p:ext uri="{BB962C8B-B14F-4D97-AF65-F5344CB8AC3E}">
        <p14:creationId xmlns:p14="http://schemas.microsoft.com/office/powerpoint/2010/main" val="8994976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165E0-DFA4-D06E-0D7D-6D2E73E55B3B}"/>
              </a:ext>
            </a:extLst>
          </p:cNvPr>
          <p:cNvSpPr>
            <a:spLocks noGrp="1"/>
          </p:cNvSpPr>
          <p:nvPr>
            <p:ph type="title"/>
          </p:nvPr>
        </p:nvSpPr>
        <p:spPr/>
        <p:txBody>
          <a:bodyPr>
            <a:normAutofit/>
          </a:bodyPr>
          <a:lstStyle/>
          <a:p>
            <a:r>
              <a:rPr lang="en-US" sz="4000" b="1" dirty="0">
                <a:effectLst>
                  <a:glow rad="38100">
                    <a:prstClr val="black">
                      <a:lumMod val="65000"/>
                      <a:lumOff val="35000"/>
                      <a:alpha val="40000"/>
                    </a:prstClr>
                  </a:glow>
                  <a:outerShdw blurRad="28575" dist="38100" dir="14040000" algn="tl" rotWithShape="0">
                    <a:srgbClr val="000000">
                      <a:alpha val="25000"/>
                    </a:srgbClr>
                  </a:outerShdw>
                </a:effectLst>
              </a:rPr>
              <a:t>Score ranges</a:t>
            </a:r>
            <a:endParaRPr lang="en-US" b="1" dirty="0">
              <a:effectLst>
                <a:glow rad="38100">
                  <a:prstClr val="black">
                    <a:lumMod val="65000"/>
                    <a:lumOff val="35000"/>
                    <a:alpha val="40000"/>
                  </a:prstClr>
                </a:glow>
                <a:outerShdw blurRad="28575" dist="38100" dir="14040000" algn="tl" rotWithShape="0">
                  <a:srgbClr val="000000">
                    <a:alpha val="25000"/>
                  </a:srgbClr>
                </a:outerShdw>
              </a:effectLst>
            </a:endParaRPr>
          </a:p>
        </p:txBody>
      </p:sp>
      <p:pic>
        <p:nvPicPr>
          <p:cNvPr id="5" name="Content Placeholder 4">
            <a:extLst>
              <a:ext uri="{FF2B5EF4-FFF2-40B4-BE49-F238E27FC236}">
                <a16:creationId xmlns:a16="http://schemas.microsoft.com/office/drawing/2014/main" id="{E3B492ED-7C39-102E-C1C0-336ECC831687}"/>
              </a:ext>
            </a:extLst>
          </p:cNvPr>
          <p:cNvPicPr>
            <a:picLocks noGrp="1" noChangeAspect="1"/>
          </p:cNvPicPr>
          <p:nvPr>
            <p:ph sz="half" idx="1"/>
          </p:nvPr>
        </p:nvPicPr>
        <p:blipFill>
          <a:blip r:embed="rId2"/>
          <a:stretch>
            <a:fillRect/>
          </a:stretch>
        </p:blipFill>
        <p:spPr>
          <a:xfrm>
            <a:off x="2480534" y="2124906"/>
            <a:ext cx="7220262" cy="4183402"/>
          </a:xfrm>
        </p:spPr>
      </p:pic>
      <p:sp>
        <p:nvSpPr>
          <p:cNvPr id="4" name="Content Placeholder 3">
            <a:extLst>
              <a:ext uri="{FF2B5EF4-FFF2-40B4-BE49-F238E27FC236}">
                <a16:creationId xmlns:a16="http://schemas.microsoft.com/office/drawing/2014/main" id="{D1DEE052-ABDB-8EFE-18FC-B5F7620FB70D}"/>
              </a:ext>
            </a:extLst>
          </p:cNvPr>
          <p:cNvSpPr>
            <a:spLocks noGrp="1"/>
          </p:cNvSpPr>
          <p:nvPr>
            <p:ph sz="half" idx="2"/>
          </p:nvPr>
        </p:nvSpPr>
        <p:spPr/>
        <p:txBody>
          <a:bodyPr/>
          <a:lstStyle/>
          <a:p>
            <a:pPr marL="0" indent="0">
              <a:buNone/>
            </a:pPr>
            <a:r>
              <a:rPr lang="en-US" dirty="0">
                <a:effectLst>
                  <a:glow rad="38100">
                    <a:prstClr val="black">
                      <a:lumMod val="50000"/>
                      <a:lumOff val="50000"/>
                      <a:alpha val="20000"/>
                    </a:prstClr>
                  </a:glow>
                  <a:outerShdw blurRad="44450" dist="12700" dir="13860000" algn="tl" rotWithShape="0">
                    <a:srgbClr val="000000">
                      <a:alpha val="20000"/>
                    </a:srgbClr>
                  </a:outerShdw>
                </a:effectLst>
              </a:rPr>
              <a:t>\</a:t>
            </a:r>
          </a:p>
        </p:txBody>
      </p:sp>
    </p:spTree>
    <p:extLst>
      <p:ext uri="{BB962C8B-B14F-4D97-AF65-F5344CB8AC3E}">
        <p14:creationId xmlns:p14="http://schemas.microsoft.com/office/powerpoint/2010/main" val="1299762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3F5C-A48B-BE24-8C2A-16BF792E41ED}"/>
              </a:ext>
            </a:extLst>
          </p:cNvPr>
          <p:cNvSpPr>
            <a:spLocks noGrp="1"/>
          </p:cNvSpPr>
          <p:nvPr>
            <p:ph type="title"/>
          </p:nvPr>
        </p:nvSpPr>
        <p:spPr/>
        <p:txBody>
          <a:bodyPr/>
          <a:lstStyle/>
          <a:p>
            <a:r>
              <a:rPr lang="en-US" b="1" dirty="0"/>
              <a:t>Where do I access my students FAST scores?</a:t>
            </a:r>
          </a:p>
        </p:txBody>
      </p:sp>
      <p:pic>
        <p:nvPicPr>
          <p:cNvPr id="6" name="Content Placeholder 5" descr="A screenshot of a computer&#10;&#10;Description automatically generated">
            <a:extLst>
              <a:ext uri="{FF2B5EF4-FFF2-40B4-BE49-F238E27FC236}">
                <a16:creationId xmlns:a16="http://schemas.microsoft.com/office/drawing/2014/main" id="{E9FCA402-1041-AE70-D1BF-FF50C919B95D}"/>
              </a:ext>
            </a:extLst>
          </p:cNvPr>
          <p:cNvPicPr>
            <a:picLocks noGrp="1" noChangeAspect="1"/>
          </p:cNvPicPr>
          <p:nvPr>
            <p:ph idx="1"/>
          </p:nvPr>
        </p:nvPicPr>
        <p:blipFill>
          <a:blip r:embed="rId2"/>
          <a:stretch>
            <a:fillRect/>
          </a:stretch>
        </p:blipFill>
        <p:spPr>
          <a:xfrm>
            <a:off x="4533900" y="1076325"/>
            <a:ext cx="7486649" cy="4819650"/>
          </a:xfrm>
        </p:spPr>
      </p:pic>
      <p:sp>
        <p:nvSpPr>
          <p:cNvPr id="4" name="Text Placeholder 3">
            <a:extLst>
              <a:ext uri="{FF2B5EF4-FFF2-40B4-BE49-F238E27FC236}">
                <a16:creationId xmlns:a16="http://schemas.microsoft.com/office/drawing/2014/main" id="{DC46801B-19BA-F6A6-6101-55BC0402307C}"/>
              </a:ext>
            </a:extLst>
          </p:cNvPr>
          <p:cNvSpPr>
            <a:spLocks noGrp="1"/>
          </p:cNvSpPr>
          <p:nvPr>
            <p:ph type="body" sz="half" idx="2"/>
          </p:nvPr>
        </p:nvSpPr>
        <p:spPr/>
        <p:txBody>
          <a:bodyPr>
            <a:normAutofit fontScale="92500" lnSpcReduction="10000"/>
          </a:bodyPr>
          <a:lstStyle/>
          <a:p>
            <a:r>
              <a:rPr lang="en-US" sz="2000" dirty="0"/>
              <a:t>1.) Log into your focus parent portal or have your student log into his or her focus portal</a:t>
            </a:r>
          </a:p>
          <a:p>
            <a:r>
              <a:rPr lang="en-US" sz="2000" dirty="0"/>
              <a:t>2.) Click Florida Statewide Assessments</a:t>
            </a:r>
          </a:p>
        </p:txBody>
      </p:sp>
    </p:spTree>
    <p:extLst>
      <p:ext uri="{BB962C8B-B14F-4D97-AF65-F5344CB8AC3E}">
        <p14:creationId xmlns:p14="http://schemas.microsoft.com/office/powerpoint/2010/main" val="29232265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1B8520-39D0-4E39-88E2-3CE8E9A6E44A}">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6A89A57F-CF3F-47C6-90BB-70331E72BC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017D31-E675-491F-B600-F06278E25DAD}">
  <ds:schemaRefs>
    <ds:schemaRef ds:uri="http://schemas.microsoft.com/sharepoint/v3/contenttype/forms"/>
  </ds:schemaRefs>
</ds:datastoreItem>
</file>

<file path=docMetadata/LabelInfo.xml><?xml version="1.0" encoding="utf-8"?>
<clbl:labelList xmlns:clbl="http://schemas.microsoft.com/office/2020/mipLabelMetadata">
  <clbl:label id="{7d30f33f-8bbb-4685-804b-9afcd2d1658d}" enabled="0" method="" siteId="{7d30f33f-8bbb-4685-804b-9afcd2d1658d}" removed="1"/>
</clbl:labelList>
</file>

<file path=docProps/app.xml><?xml version="1.0" encoding="utf-8"?>
<Properties xmlns="http://schemas.openxmlformats.org/officeDocument/2006/extended-properties" xmlns:vt="http://schemas.openxmlformats.org/officeDocument/2006/docPropsVTypes">
  <Template>School design</Template>
  <TotalTime>15794</TotalTime>
  <Words>429</Words>
  <Application>Microsoft Office PowerPoint</Application>
  <PresentationFormat>Widescreen</PresentationFormat>
  <Paragraphs>55</Paragraphs>
  <Slides>16</Slides>
  <Notes>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Mesh</vt:lpstr>
      <vt:lpstr>Poinciana High School 9th / 10th Grades Reading Test Family night</vt:lpstr>
      <vt:lpstr>Testing Expectations </vt:lpstr>
      <vt:lpstr>WHY is this assessment important?</vt:lpstr>
      <vt:lpstr>FAST Test dates</vt:lpstr>
      <vt:lpstr>Expectations for Success</vt:lpstr>
      <vt:lpstr>9th Grade Test Blueprint: Assesses Reading and Writing skills  needed for school and beyond</vt:lpstr>
      <vt:lpstr>10th Grade Test Blueprint: Assesses Reading and Writing skills  needed for school and beyond </vt:lpstr>
      <vt:lpstr>Score ranges</vt:lpstr>
      <vt:lpstr>Where do I access my students FAST scores?</vt:lpstr>
      <vt:lpstr>Once in the statewide assessment portal……</vt:lpstr>
      <vt:lpstr>What does the parent resource look like?</vt:lpstr>
      <vt:lpstr>How are we, at phs, helping your student?</vt:lpstr>
      <vt:lpstr>Tutoring Info (Flyer coming out soon) </vt:lpstr>
      <vt:lpstr>What do we need from your student for them to be successful?</vt:lpstr>
      <vt:lpstr>What we need from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Poinciana High School Testing parent night</dc:title>
  <dc:creator>Sarah Hendricks</dc:creator>
  <cp:lastModifiedBy>Sarah Hendricks</cp:lastModifiedBy>
  <cp:revision>278</cp:revision>
  <dcterms:created xsi:type="dcterms:W3CDTF">2024-10-03T17:37:00Z</dcterms:created>
  <dcterms:modified xsi:type="dcterms:W3CDTF">2024-10-17T18:58:43Z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